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347" r:id="rId5"/>
    <p:sldId id="370" r:id="rId6"/>
    <p:sldId id="369" r:id="rId7"/>
    <p:sldId id="285" r:id="rId8"/>
    <p:sldId id="273" r:id="rId9"/>
    <p:sldId id="274" r:id="rId10"/>
    <p:sldId id="275" r:id="rId11"/>
    <p:sldId id="276" r:id="rId12"/>
    <p:sldId id="354" r:id="rId13"/>
    <p:sldId id="376" r:id="rId14"/>
    <p:sldId id="374" r:id="rId15"/>
    <p:sldId id="375" r:id="rId16"/>
    <p:sldId id="398" r:id="rId17"/>
    <p:sldId id="292" r:id="rId18"/>
    <p:sldId id="378" r:id="rId19"/>
    <p:sldId id="379" r:id="rId20"/>
    <p:sldId id="297" r:id="rId21"/>
    <p:sldId id="296" r:id="rId22"/>
    <p:sldId id="298" r:id="rId23"/>
    <p:sldId id="299" r:id="rId24"/>
    <p:sldId id="352" r:id="rId25"/>
    <p:sldId id="300" r:id="rId26"/>
    <p:sldId id="355" r:id="rId27"/>
    <p:sldId id="390" r:id="rId28"/>
    <p:sldId id="396" r:id="rId29"/>
    <p:sldId id="395" r:id="rId30"/>
    <p:sldId id="351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C02"/>
    <a:srgbClr val="1E6EB6"/>
    <a:srgbClr val="25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8BF1A7-23C8-4623-B2EB-5A5903AFCC2A}" v="82" dt="2023-11-17T16:20:49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9" d="100"/>
          <a:sy n="89" d="100"/>
        </p:scale>
        <p:origin x="708" y="58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rice Reggiani - Vsafe s.r.l." userId="7c151819-0f5d-48bc-9722-58a24b9a772d" providerId="ADAL" clId="{7D8BF1A7-23C8-4623-B2EB-5A5903AFCC2A}"/>
    <pc:docChg chg="undo redo custSel addSld delSld modSld sldOrd">
      <pc:chgData name="Beatrice Reggiani - Vsafe s.r.l." userId="7c151819-0f5d-48bc-9722-58a24b9a772d" providerId="ADAL" clId="{7D8BF1A7-23C8-4623-B2EB-5A5903AFCC2A}" dt="2023-11-17T16:22:21.722" v="1409" actId="1076"/>
      <pc:docMkLst>
        <pc:docMk/>
      </pc:docMkLst>
      <pc:sldChg chg="modSp mod">
        <pc:chgData name="Beatrice Reggiani - Vsafe s.r.l." userId="7c151819-0f5d-48bc-9722-58a24b9a772d" providerId="ADAL" clId="{7D8BF1A7-23C8-4623-B2EB-5A5903AFCC2A}" dt="2023-11-15T09:39:33.751" v="921" actId="14861"/>
        <pc:sldMkLst>
          <pc:docMk/>
          <pc:sldMk cId="235969265" sldId="285"/>
        </pc:sldMkLst>
        <pc:picChg chg="mod">
          <ac:chgData name="Beatrice Reggiani - Vsafe s.r.l." userId="7c151819-0f5d-48bc-9722-58a24b9a772d" providerId="ADAL" clId="{7D8BF1A7-23C8-4623-B2EB-5A5903AFCC2A}" dt="2023-11-15T09:39:33.751" v="921" actId="14861"/>
          <ac:picMkLst>
            <pc:docMk/>
            <pc:sldMk cId="235969265" sldId="285"/>
            <ac:picMk id="6" creationId="{0F7D8478-9146-2C6E-7824-C4FAEAB7F55D}"/>
          </ac:picMkLst>
        </pc:picChg>
      </pc:sldChg>
      <pc:sldChg chg="modSp mod">
        <pc:chgData name="Beatrice Reggiani - Vsafe s.r.l." userId="7c151819-0f5d-48bc-9722-58a24b9a772d" providerId="ADAL" clId="{7D8BF1A7-23C8-4623-B2EB-5A5903AFCC2A}" dt="2023-11-15T09:50:21.272" v="959" actId="1076"/>
        <pc:sldMkLst>
          <pc:docMk/>
          <pc:sldMk cId="3566280541" sldId="292"/>
        </pc:sldMkLst>
        <pc:spChg chg="mod">
          <ac:chgData name="Beatrice Reggiani - Vsafe s.r.l." userId="7c151819-0f5d-48bc-9722-58a24b9a772d" providerId="ADAL" clId="{7D8BF1A7-23C8-4623-B2EB-5A5903AFCC2A}" dt="2023-11-15T09:12:19.314" v="715" actId="207"/>
          <ac:spMkLst>
            <pc:docMk/>
            <pc:sldMk cId="3566280541" sldId="292"/>
            <ac:spMk id="12" creationId="{39D6FF26-E760-D805-0AF8-5922C8CDF8CE}"/>
          </ac:spMkLst>
        </pc:spChg>
        <pc:spChg chg="mod">
          <ac:chgData name="Beatrice Reggiani - Vsafe s.r.l." userId="7c151819-0f5d-48bc-9722-58a24b9a772d" providerId="ADAL" clId="{7D8BF1A7-23C8-4623-B2EB-5A5903AFCC2A}" dt="2023-11-15T09:50:00.765" v="957" actId="1076"/>
          <ac:spMkLst>
            <pc:docMk/>
            <pc:sldMk cId="3566280541" sldId="292"/>
            <ac:spMk id="13" creationId="{CA162D90-384C-B27D-DE90-1E3D2EF81417}"/>
          </ac:spMkLst>
        </pc:spChg>
        <pc:spChg chg="mod">
          <ac:chgData name="Beatrice Reggiani - Vsafe s.r.l." userId="7c151819-0f5d-48bc-9722-58a24b9a772d" providerId="ADAL" clId="{7D8BF1A7-23C8-4623-B2EB-5A5903AFCC2A}" dt="2023-11-15T09:50:21.272" v="959" actId="1076"/>
          <ac:spMkLst>
            <pc:docMk/>
            <pc:sldMk cId="3566280541" sldId="292"/>
            <ac:spMk id="15" creationId="{B228C4C4-582F-72CA-997D-451D9C678F5C}"/>
          </ac:spMkLst>
        </pc:spChg>
        <pc:picChg chg="mod">
          <ac:chgData name="Beatrice Reggiani - Vsafe s.r.l." userId="7c151819-0f5d-48bc-9722-58a24b9a772d" providerId="ADAL" clId="{7D8BF1A7-23C8-4623-B2EB-5A5903AFCC2A}" dt="2023-11-15T09:49:50.339" v="956" actId="1076"/>
          <ac:picMkLst>
            <pc:docMk/>
            <pc:sldMk cId="3566280541" sldId="292"/>
            <ac:picMk id="11" creationId="{F55EE721-ACDC-A799-F8EE-C9BE99DECEA7}"/>
          </ac:picMkLst>
        </pc:picChg>
        <pc:picChg chg="mod">
          <ac:chgData name="Beatrice Reggiani - Vsafe s.r.l." userId="7c151819-0f5d-48bc-9722-58a24b9a772d" providerId="ADAL" clId="{7D8BF1A7-23C8-4623-B2EB-5A5903AFCC2A}" dt="2023-11-15T09:38:44.048" v="908" actId="14861"/>
          <ac:picMkLst>
            <pc:docMk/>
            <pc:sldMk cId="3566280541" sldId="292"/>
            <ac:picMk id="24" creationId="{403B7820-AB96-2A2B-5CA3-0409BD2DB989}"/>
          </ac:picMkLst>
        </pc:picChg>
      </pc:sldChg>
      <pc:sldChg chg="modSp mod">
        <pc:chgData name="Beatrice Reggiani - Vsafe s.r.l." userId="7c151819-0f5d-48bc-9722-58a24b9a772d" providerId="ADAL" clId="{7D8BF1A7-23C8-4623-B2EB-5A5903AFCC2A}" dt="2023-11-15T09:54:47.967" v="1034" actId="14861"/>
        <pc:sldMkLst>
          <pc:docMk/>
          <pc:sldMk cId="3862220486" sldId="296"/>
        </pc:sldMkLst>
        <pc:spChg chg="mod">
          <ac:chgData name="Beatrice Reggiani - Vsafe s.r.l." userId="7c151819-0f5d-48bc-9722-58a24b9a772d" providerId="ADAL" clId="{7D8BF1A7-23C8-4623-B2EB-5A5903AFCC2A}" dt="2023-11-14T11:14:17.690" v="600" actId="208"/>
          <ac:spMkLst>
            <pc:docMk/>
            <pc:sldMk cId="3862220486" sldId="296"/>
            <ac:spMk id="3" creationId="{21129093-656B-3CD4-2EE3-9C0682F1A4EC}"/>
          </ac:spMkLst>
        </pc:spChg>
        <pc:spChg chg="mod">
          <ac:chgData name="Beatrice Reggiani - Vsafe s.r.l." userId="7c151819-0f5d-48bc-9722-58a24b9a772d" providerId="ADAL" clId="{7D8BF1A7-23C8-4623-B2EB-5A5903AFCC2A}" dt="2023-11-15T09:17:05.336" v="790" actId="207"/>
          <ac:spMkLst>
            <pc:docMk/>
            <pc:sldMk cId="3862220486" sldId="296"/>
            <ac:spMk id="6" creationId="{6CD5E91A-6EB6-845D-C95A-5450036B3720}"/>
          </ac:spMkLst>
        </pc:spChg>
        <pc:spChg chg="mod">
          <ac:chgData name="Beatrice Reggiani - Vsafe s.r.l." userId="7c151819-0f5d-48bc-9722-58a24b9a772d" providerId="ADAL" clId="{7D8BF1A7-23C8-4623-B2EB-5A5903AFCC2A}" dt="2023-11-15T09:24:03.673" v="874" actId="2085"/>
          <ac:spMkLst>
            <pc:docMk/>
            <pc:sldMk cId="3862220486" sldId="296"/>
            <ac:spMk id="7" creationId="{9865CA09-3433-C951-7A05-2D94907DBEC6}"/>
          </ac:spMkLst>
        </pc:spChg>
        <pc:spChg chg="mod">
          <ac:chgData name="Beatrice Reggiani - Vsafe s.r.l." userId="7c151819-0f5d-48bc-9722-58a24b9a772d" providerId="ADAL" clId="{7D8BF1A7-23C8-4623-B2EB-5A5903AFCC2A}" dt="2023-11-15T09:24:05.905" v="875" actId="2085"/>
          <ac:spMkLst>
            <pc:docMk/>
            <pc:sldMk cId="3862220486" sldId="296"/>
            <ac:spMk id="8" creationId="{44FCCDC3-2FDD-CB4D-D84E-94C7905F93DE}"/>
          </ac:spMkLst>
        </pc:spChg>
        <pc:spChg chg="mod">
          <ac:chgData name="Beatrice Reggiani - Vsafe s.r.l." userId="7c151819-0f5d-48bc-9722-58a24b9a772d" providerId="ADAL" clId="{7D8BF1A7-23C8-4623-B2EB-5A5903AFCC2A}" dt="2023-11-15T09:16:58.101" v="783" actId="207"/>
          <ac:spMkLst>
            <pc:docMk/>
            <pc:sldMk cId="3862220486" sldId="296"/>
            <ac:spMk id="9" creationId="{A2DF4DE1-8C83-A303-3EAC-A90B188BF805}"/>
          </ac:spMkLst>
        </pc:spChg>
        <pc:spChg chg="mod">
          <ac:chgData name="Beatrice Reggiani - Vsafe s.r.l." userId="7c151819-0f5d-48bc-9722-58a24b9a772d" providerId="ADAL" clId="{7D8BF1A7-23C8-4623-B2EB-5A5903AFCC2A}" dt="2023-11-15T09:16:55.241" v="771" actId="207"/>
          <ac:spMkLst>
            <pc:docMk/>
            <pc:sldMk cId="3862220486" sldId="296"/>
            <ac:spMk id="10" creationId="{CDEB2113-BCFC-286B-36DB-3CCEE11E3B7F}"/>
          </ac:spMkLst>
        </pc:spChg>
        <pc:spChg chg="mod">
          <ac:chgData name="Beatrice Reggiani - Vsafe s.r.l." userId="7c151819-0f5d-48bc-9722-58a24b9a772d" providerId="ADAL" clId="{7D8BF1A7-23C8-4623-B2EB-5A5903AFCC2A}" dt="2023-11-15T09:17:07.666" v="791" actId="1076"/>
          <ac:spMkLst>
            <pc:docMk/>
            <pc:sldMk cId="3862220486" sldId="296"/>
            <ac:spMk id="11" creationId="{71FA567D-FB01-4136-0522-61340AEDB4E4}"/>
          </ac:spMkLst>
        </pc:spChg>
        <pc:spChg chg="mod">
          <ac:chgData name="Beatrice Reggiani - Vsafe s.r.l." userId="7c151819-0f5d-48bc-9722-58a24b9a772d" providerId="ADAL" clId="{7D8BF1A7-23C8-4623-B2EB-5A5903AFCC2A}" dt="2023-11-15T09:54:47.967" v="1034" actId="14861"/>
          <ac:spMkLst>
            <pc:docMk/>
            <pc:sldMk cId="3862220486" sldId="296"/>
            <ac:spMk id="19" creationId="{32937910-B8F4-8A72-6674-5D306319D08F}"/>
          </ac:spMkLst>
        </pc:spChg>
        <pc:picChg chg="mod">
          <ac:chgData name="Beatrice Reggiani - Vsafe s.r.l." userId="7c151819-0f5d-48bc-9722-58a24b9a772d" providerId="ADAL" clId="{7D8BF1A7-23C8-4623-B2EB-5A5903AFCC2A}" dt="2023-11-15T09:54:47.967" v="1034" actId="14861"/>
          <ac:picMkLst>
            <pc:docMk/>
            <pc:sldMk cId="3862220486" sldId="296"/>
            <ac:picMk id="14" creationId="{2BFB5AED-0193-578E-12A0-F6AC17EBD9D8}"/>
          </ac:picMkLst>
        </pc:picChg>
        <pc:picChg chg="mod">
          <ac:chgData name="Beatrice Reggiani - Vsafe s.r.l." userId="7c151819-0f5d-48bc-9722-58a24b9a772d" providerId="ADAL" clId="{7D8BF1A7-23C8-4623-B2EB-5A5903AFCC2A}" dt="2023-11-15T09:54:47.967" v="1034" actId="14861"/>
          <ac:picMkLst>
            <pc:docMk/>
            <pc:sldMk cId="3862220486" sldId="296"/>
            <ac:picMk id="16" creationId="{CFF20149-F99C-DC5F-7CB7-38D962A660DF}"/>
          </ac:picMkLst>
        </pc:picChg>
      </pc:sldChg>
      <pc:sldChg chg="modSp mod">
        <pc:chgData name="Beatrice Reggiani - Vsafe s.r.l." userId="7c151819-0f5d-48bc-9722-58a24b9a772d" providerId="ADAL" clId="{7D8BF1A7-23C8-4623-B2EB-5A5903AFCC2A}" dt="2023-11-15T09:54:17.272" v="1023" actId="14861"/>
        <pc:sldMkLst>
          <pc:docMk/>
          <pc:sldMk cId="647920850" sldId="297"/>
        </pc:sldMkLst>
        <pc:spChg chg="mod">
          <ac:chgData name="Beatrice Reggiani - Vsafe s.r.l." userId="7c151819-0f5d-48bc-9722-58a24b9a772d" providerId="ADAL" clId="{7D8BF1A7-23C8-4623-B2EB-5A5903AFCC2A}" dt="2023-11-14T11:14:23.353" v="601" actId="208"/>
          <ac:spMkLst>
            <pc:docMk/>
            <pc:sldMk cId="647920850" sldId="297"/>
            <ac:spMk id="3" creationId="{21129093-656B-3CD4-2EE3-9C0682F1A4EC}"/>
          </ac:spMkLst>
        </pc:spChg>
        <pc:spChg chg="mod">
          <ac:chgData name="Beatrice Reggiani - Vsafe s.r.l." userId="7c151819-0f5d-48bc-9722-58a24b9a772d" providerId="ADAL" clId="{7D8BF1A7-23C8-4623-B2EB-5A5903AFCC2A}" dt="2023-11-15T09:15:07.686" v="753" actId="114"/>
          <ac:spMkLst>
            <pc:docMk/>
            <pc:sldMk cId="647920850" sldId="297"/>
            <ac:spMk id="6" creationId="{6CD5E91A-6EB6-845D-C95A-5450036B3720}"/>
          </ac:spMkLst>
        </pc:spChg>
        <pc:spChg chg="mod">
          <ac:chgData name="Beatrice Reggiani - Vsafe s.r.l." userId="7c151819-0f5d-48bc-9722-58a24b9a772d" providerId="ADAL" clId="{7D8BF1A7-23C8-4623-B2EB-5A5903AFCC2A}" dt="2023-11-15T09:23:53.536" v="872" actId="2085"/>
          <ac:spMkLst>
            <pc:docMk/>
            <pc:sldMk cId="647920850" sldId="297"/>
            <ac:spMk id="7" creationId="{9865CA09-3433-C951-7A05-2D94907DBEC6}"/>
          </ac:spMkLst>
        </pc:spChg>
        <pc:spChg chg="mod">
          <ac:chgData name="Beatrice Reggiani - Vsafe s.r.l." userId="7c151819-0f5d-48bc-9722-58a24b9a772d" providerId="ADAL" clId="{7D8BF1A7-23C8-4623-B2EB-5A5903AFCC2A}" dt="2023-11-15T09:23:56.829" v="873" actId="2085"/>
          <ac:spMkLst>
            <pc:docMk/>
            <pc:sldMk cId="647920850" sldId="297"/>
            <ac:spMk id="8" creationId="{44FCCDC3-2FDD-CB4D-D84E-94C7905F93DE}"/>
          </ac:spMkLst>
        </pc:spChg>
        <pc:spChg chg="mod">
          <ac:chgData name="Beatrice Reggiani - Vsafe s.r.l." userId="7c151819-0f5d-48bc-9722-58a24b9a772d" providerId="ADAL" clId="{7D8BF1A7-23C8-4623-B2EB-5A5903AFCC2A}" dt="2023-11-14T11:14:23.353" v="601" actId="208"/>
          <ac:spMkLst>
            <pc:docMk/>
            <pc:sldMk cId="647920850" sldId="297"/>
            <ac:spMk id="9" creationId="{A2DF4DE1-8C83-A303-3EAC-A90B188BF805}"/>
          </ac:spMkLst>
        </pc:spChg>
        <pc:spChg chg="mod">
          <ac:chgData name="Beatrice Reggiani - Vsafe s.r.l." userId="7c151819-0f5d-48bc-9722-58a24b9a772d" providerId="ADAL" clId="{7D8BF1A7-23C8-4623-B2EB-5A5903AFCC2A}" dt="2023-11-14T11:14:23.353" v="601" actId="208"/>
          <ac:spMkLst>
            <pc:docMk/>
            <pc:sldMk cId="647920850" sldId="297"/>
            <ac:spMk id="10" creationId="{CDEB2113-BCFC-286B-36DB-3CCEE11E3B7F}"/>
          </ac:spMkLst>
        </pc:spChg>
        <pc:spChg chg="mod">
          <ac:chgData name="Beatrice Reggiani - Vsafe s.r.l." userId="7c151819-0f5d-48bc-9722-58a24b9a772d" providerId="ADAL" clId="{7D8BF1A7-23C8-4623-B2EB-5A5903AFCC2A}" dt="2023-11-15T09:54:17.272" v="1023" actId="14861"/>
          <ac:spMkLst>
            <pc:docMk/>
            <pc:sldMk cId="647920850" sldId="297"/>
            <ac:spMk id="19" creationId="{32937910-B8F4-8A72-6674-5D306319D08F}"/>
          </ac:spMkLst>
        </pc:spChg>
        <pc:picChg chg="mod">
          <ac:chgData name="Beatrice Reggiani - Vsafe s.r.l." userId="7c151819-0f5d-48bc-9722-58a24b9a772d" providerId="ADAL" clId="{7D8BF1A7-23C8-4623-B2EB-5A5903AFCC2A}" dt="2023-11-15T09:54:17.272" v="1023" actId="14861"/>
          <ac:picMkLst>
            <pc:docMk/>
            <pc:sldMk cId="647920850" sldId="297"/>
            <ac:picMk id="14" creationId="{2BFB5AED-0193-578E-12A0-F6AC17EBD9D8}"/>
          </ac:picMkLst>
        </pc:picChg>
        <pc:picChg chg="mod">
          <ac:chgData name="Beatrice Reggiani - Vsafe s.r.l." userId="7c151819-0f5d-48bc-9722-58a24b9a772d" providerId="ADAL" clId="{7D8BF1A7-23C8-4623-B2EB-5A5903AFCC2A}" dt="2023-11-15T09:54:17.272" v="1023" actId="14861"/>
          <ac:picMkLst>
            <pc:docMk/>
            <pc:sldMk cId="647920850" sldId="297"/>
            <ac:picMk id="16" creationId="{CFF20149-F99C-DC5F-7CB7-38D962A660DF}"/>
          </ac:picMkLst>
        </pc:picChg>
      </pc:sldChg>
      <pc:sldChg chg="modSp mod">
        <pc:chgData name="Beatrice Reggiani - Vsafe s.r.l." userId="7c151819-0f5d-48bc-9722-58a24b9a772d" providerId="ADAL" clId="{7D8BF1A7-23C8-4623-B2EB-5A5903AFCC2A}" dt="2023-11-15T09:55:17.203" v="1047" actId="14861"/>
        <pc:sldMkLst>
          <pc:docMk/>
          <pc:sldMk cId="4101675014" sldId="298"/>
        </pc:sldMkLst>
        <pc:spChg chg="mod">
          <ac:chgData name="Beatrice Reggiani - Vsafe s.r.l." userId="7c151819-0f5d-48bc-9722-58a24b9a772d" providerId="ADAL" clId="{7D8BF1A7-23C8-4623-B2EB-5A5903AFCC2A}" dt="2023-11-15T09:24:16.276" v="877" actId="1076"/>
          <ac:spMkLst>
            <pc:docMk/>
            <pc:sldMk cId="4101675014" sldId="298"/>
            <ac:spMk id="3" creationId="{21129093-656B-3CD4-2EE3-9C0682F1A4EC}"/>
          </ac:spMkLst>
        </pc:spChg>
        <pc:spChg chg="mod">
          <ac:chgData name="Beatrice Reggiani - Vsafe s.r.l." userId="7c151819-0f5d-48bc-9722-58a24b9a772d" providerId="ADAL" clId="{7D8BF1A7-23C8-4623-B2EB-5A5903AFCC2A}" dt="2023-11-15T09:24:10.669" v="876" actId="2085"/>
          <ac:spMkLst>
            <pc:docMk/>
            <pc:sldMk cId="4101675014" sldId="298"/>
            <ac:spMk id="6" creationId="{6CD5E91A-6EB6-845D-C95A-5450036B3720}"/>
          </ac:spMkLst>
        </pc:spChg>
        <pc:spChg chg="mod">
          <ac:chgData name="Beatrice Reggiani - Vsafe s.r.l." userId="7c151819-0f5d-48bc-9722-58a24b9a772d" providerId="ADAL" clId="{7D8BF1A7-23C8-4623-B2EB-5A5903AFCC2A}" dt="2023-11-15T09:24:29.050" v="879" actId="2711"/>
          <ac:spMkLst>
            <pc:docMk/>
            <pc:sldMk cId="4101675014" sldId="298"/>
            <ac:spMk id="7" creationId="{9865CA09-3433-C951-7A05-2D94907DBEC6}"/>
          </ac:spMkLst>
        </pc:spChg>
        <pc:spChg chg="mod">
          <ac:chgData name="Beatrice Reggiani - Vsafe s.r.l." userId="7c151819-0f5d-48bc-9722-58a24b9a772d" providerId="ADAL" clId="{7D8BF1A7-23C8-4623-B2EB-5A5903AFCC2A}" dt="2023-11-15T09:24:10.669" v="876" actId="2085"/>
          <ac:spMkLst>
            <pc:docMk/>
            <pc:sldMk cId="4101675014" sldId="298"/>
            <ac:spMk id="8" creationId="{44FCCDC3-2FDD-CB4D-D84E-94C7905F93DE}"/>
          </ac:spMkLst>
        </pc:spChg>
        <pc:spChg chg="mod">
          <ac:chgData name="Beatrice Reggiani - Vsafe s.r.l." userId="7c151819-0f5d-48bc-9722-58a24b9a772d" providerId="ADAL" clId="{7D8BF1A7-23C8-4623-B2EB-5A5903AFCC2A}" dt="2023-11-15T09:24:10.669" v="876" actId="2085"/>
          <ac:spMkLst>
            <pc:docMk/>
            <pc:sldMk cId="4101675014" sldId="298"/>
            <ac:spMk id="9" creationId="{A2DF4DE1-8C83-A303-3EAC-A90B188BF805}"/>
          </ac:spMkLst>
        </pc:spChg>
        <pc:spChg chg="mod">
          <ac:chgData name="Beatrice Reggiani - Vsafe s.r.l." userId="7c151819-0f5d-48bc-9722-58a24b9a772d" providerId="ADAL" clId="{7D8BF1A7-23C8-4623-B2EB-5A5903AFCC2A}" dt="2023-11-15T09:24:10.669" v="876" actId="2085"/>
          <ac:spMkLst>
            <pc:docMk/>
            <pc:sldMk cId="4101675014" sldId="298"/>
            <ac:spMk id="10" creationId="{CDEB2113-BCFC-286B-36DB-3CCEE11E3B7F}"/>
          </ac:spMkLst>
        </pc:spChg>
        <pc:spChg chg="mod">
          <ac:chgData name="Beatrice Reggiani - Vsafe s.r.l." userId="7c151819-0f5d-48bc-9722-58a24b9a772d" providerId="ADAL" clId="{7D8BF1A7-23C8-4623-B2EB-5A5903AFCC2A}" dt="2023-11-15T09:55:17.203" v="1047" actId="14861"/>
          <ac:spMkLst>
            <pc:docMk/>
            <pc:sldMk cId="4101675014" sldId="298"/>
            <ac:spMk id="19" creationId="{32937910-B8F4-8A72-6674-5D306319D08F}"/>
          </ac:spMkLst>
        </pc:spChg>
        <pc:picChg chg="mod">
          <ac:chgData name="Beatrice Reggiani - Vsafe s.r.l." userId="7c151819-0f5d-48bc-9722-58a24b9a772d" providerId="ADAL" clId="{7D8BF1A7-23C8-4623-B2EB-5A5903AFCC2A}" dt="2023-11-15T09:55:17.203" v="1047" actId="14861"/>
          <ac:picMkLst>
            <pc:docMk/>
            <pc:sldMk cId="4101675014" sldId="298"/>
            <ac:picMk id="14" creationId="{2BFB5AED-0193-578E-12A0-F6AC17EBD9D8}"/>
          </ac:picMkLst>
        </pc:picChg>
        <pc:picChg chg="mod">
          <ac:chgData name="Beatrice Reggiani - Vsafe s.r.l." userId="7c151819-0f5d-48bc-9722-58a24b9a772d" providerId="ADAL" clId="{7D8BF1A7-23C8-4623-B2EB-5A5903AFCC2A}" dt="2023-11-15T09:55:17.203" v="1047" actId="14861"/>
          <ac:picMkLst>
            <pc:docMk/>
            <pc:sldMk cId="4101675014" sldId="298"/>
            <ac:picMk id="16" creationId="{CFF20149-F99C-DC5F-7CB7-38D962A660DF}"/>
          </ac:picMkLst>
        </pc:picChg>
      </pc:sldChg>
      <pc:sldChg chg="modSp mod">
        <pc:chgData name="Beatrice Reggiani - Vsafe s.r.l." userId="7c151819-0f5d-48bc-9722-58a24b9a772d" providerId="ADAL" clId="{7D8BF1A7-23C8-4623-B2EB-5A5903AFCC2A}" dt="2023-11-15T09:55:42.368" v="1058" actId="14861"/>
        <pc:sldMkLst>
          <pc:docMk/>
          <pc:sldMk cId="3628368904" sldId="299"/>
        </pc:sldMkLst>
        <pc:spChg chg="mod">
          <ac:chgData name="Beatrice Reggiani - Vsafe s.r.l." userId="7c151819-0f5d-48bc-9722-58a24b9a772d" providerId="ADAL" clId="{7D8BF1A7-23C8-4623-B2EB-5A5903AFCC2A}" dt="2023-11-15T09:24:39.899" v="880" actId="2085"/>
          <ac:spMkLst>
            <pc:docMk/>
            <pc:sldMk cId="3628368904" sldId="299"/>
            <ac:spMk id="3" creationId="{21129093-656B-3CD4-2EE3-9C0682F1A4EC}"/>
          </ac:spMkLst>
        </pc:spChg>
        <pc:spChg chg="mod">
          <ac:chgData name="Beatrice Reggiani - Vsafe s.r.l." userId="7c151819-0f5d-48bc-9722-58a24b9a772d" providerId="ADAL" clId="{7D8BF1A7-23C8-4623-B2EB-5A5903AFCC2A}" dt="2023-11-15T09:24:39.899" v="880" actId="2085"/>
          <ac:spMkLst>
            <pc:docMk/>
            <pc:sldMk cId="3628368904" sldId="299"/>
            <ac:spMk id="6" creationId="{6CD5E91A-6EB6-845D-C95A-5450036B3720}"/>
          </ac:spMkLst>
        </pc:spChg>
        <pc:spChg chg="mod">
          <ac:chgData name="Beatrice Reggiani - Vsafe s.r.l." userId="7c151819-0f5d-48bc-9722-58a24b9a772d" providerId="ADAL" clId="{7D8BF1A7-23C8-4623-B2EB-5A5903AFCC2A}" dt="2023-11-15T09:24:39.899" v="880" actId="2085"/>
          <ac:spMkLst>
            <pc:docMk/>
            <pc:sldMk cId="3628368904" sldId="299"/>
            <ac:spMk id="7" creationId="{9865CA09-3433-C951-7A05-2D94907DBEC6}"/>
          </ac:spMkLst>
        </pc:spChg>
        <pc:spChg chg="mod">
          <ac:chgData name="Beatrice Reggiani - Vsafe s.r.l." userId="7c151819-0f5d-48bc-9722-58a24b9a772d" providerId="ADAL" clId="{7D8BF1A7-23C8-4623-B2EB-5A5903AFCC2A}" dt="2023-11-15T09:24:39.899" v="880" actId="2085"/>
          <ac:spMkLst>
            <pc:docMk/>
            <pc:sldMk cId="3628368904" sldId="299"/>
            <ac:spMk id="8" creationId="{44FCCDC3-2FDD-CB4D-D84E-94C7905F93DE}"/>
          </ac:spMkLst>
        </pc:spChg>
        <pc:spChg chg="mod">
          <ac:chgData name="Beatrice Reggiani - Vsafe s.r.l." userId="7c151819-0f5d-48bc-9722-58a24b9a772d" providerId="ADAL" clId="{7D8BF1A7-23C8-4623-B2EB-5A5903AFCC2A}" dt="2023-11-15T09:24:39.899" v="880" actId="2085"/>
          <ac:spMkLst>
            <pc:docMk/>
            <pc:sldMk cId="3628368904" sldId="299"/>
            <ac:spMk id="9" creationId="{A2DF4DE1-8C83-A303-3EAC-A90B188BF805}"/>
          </ac:spMkLst>
        </pc:spChg>
        <pc:spChg chg="mod">
          <ac:chgData name="Beatrice Reggiani - Vsafe s.r.l." userId="7c151819-0f5d-48bc-9722-58a24b9a772d" providerId="ADAL" clId="{7D8BF1A7-23C8-4623-B2EB-5A5903AFCC2A}" dt="2023-11-15T09:24:39.899" v="880" actId="2085"/>
          <ac:spMkLst>
            <pc:docMk/>
            <pc:sldMk cId="3628368904" sldId="299"/>
            <ac:spMk id="10" creationId="{CDEB2113-BCFC-286B-36DB-3CCEE11E3B7F}"/>
          </ac:spMkLst>
        </pc:spChg>
        <pc:spChg chg="mod">
          <ac:chgData name="Beatrice Reggiani - Vsafe s.r.l." userId="7c151819-0f5d-48bc-9722-58a24b9a772d" providerId="ADAL" clId="{7D8BF1A7-23C8-4623-B2EB-5A5903AFCC2A}" dt="2023-11-15T09:55:42.368" v="1058" actId="14861"/>
          <ac:spMkLst>
            <pc:docMk/>
            <pc:sldMk cId="3628368904" sldId="299"/>
            <ac:spMk id="19" creationId="{32937910-B8F4-8A72-6674-5D306319D08F}"/>
          </ac:spMkLst>
        </pc:spChg>
        <pc:picChg chg="mod">
          <ac:chgData name="Beatrice Reggiani - Vsafe s.r.l." userId="7c151819-0f5d-48bc-9722-58a24b9a772d" providerId="ADAL" clId="{7D8BF1A7-23C8-4623-B2EB-5A5903AFCC2A}" dt="2023-11-15T09:55:42.368" v="1058" actId="14861"/>
          <ac:picMkLst>
            <pc:docMk/>
            <pc:sldMk cId="3628368904" sldId="299"/>
            <ac:picMk id="14" creationId="{2BFB5AED-0193-578E-12A0-F6AC17EBD9D8}"/>
          </ac:picMkLst>
        </pc:picChg>
        <pc:picChg chg="mod">
          <ac:chgData name="Beatrice Reggiani - Vsafe s.r.l." userId="7c151819-0f5d-48bc-9722-58a24b9a772d" providerId="ADAL" clId="{7D8BF1A7-23C8-4623-B2EB-5A5903AFCC2A}" dt="2023-11-15T09:55:42.368" v="1058" actId="14861"/>
          <ac:picMkLst>
            <pc:docMk/>
            <pc:sldMk cId="3628368904" sldId="299"/>
            <ac:picMk id="16" creationId="{CFF20149-F99C-DC5F-7CB7-38D962A660DF}"/>
          </ac:picMkLst>
        </pc:picChg>
      </pc:sldChg>
      <pc:sldChg chg="modSp mod">
        <pc:chgData name="Beatrice Reggiani - Vsafe s.r.l." userId="7c151819-0f5d-48bc-9722-58a24b9a772d" providerId="ADAL" clId="{7D8BF1A7-23C8-4623-B2EB-5A5903AFCC2A}" dt="2023-11-15T09:56:39.944" v="1073" actId="14861"/>
        <pc:sldMkLst>
          <pc:docMk/>
          <pc:sldMk cId="2497107049" sldId="300"/>
        </pc:sldMkLst>
        <pc:spChg chg="mod">
          <ac:chgData name="Beatrice Reggiani - Vsafe s.r.l." userId="7c151819-0f5d-48bc-9722-58a24b9a772d" providerId="ADAL" clId="{7D8BF1A7-23C8-4623-B2EB-5A5903AFCC2A}" dt="2023-11-15T09:56:15.871" v="1062" actId="14861"/>
          <ac:spMkLst>
            <pc:docMk/>
            <pc:sldMk cId="2497107049" sldId="300"/>
            <ac:spMk id="3" creationId="{21129093-656B-3CD4-2EE3-9C0682F1A4EC}"/>
          </ac:spMkLst>
        </pc:spChg>
        <pc:spChg chg="mod">
          <ac:chgData name="Beatrice Reggiani - Vsafe s.r.l." userId="7c151819-0f5d-48bc-9722-58a24b9a772d" providerId="ADAL" clId="{7D8BF1A7-23C8-4623-B2EB-5A5903AFCC2A}" dt="2023-11-15T09:24:45.589" v="881" actId="2085"/>
          <ac:spMkLst>
            <pc:docMk/>
            <pc:sldMk cId="2497107049" sldId="300"/>
            <ac:spMk id="6" creationId="{6CD5E91A-6EB6-845D-C95A-5450036B3720}"/>
          </ac:spMkLst>
        </pc:spChg>
        <pc:spChg chg="mod">
          <ac:chgData name="Beatrice Reggiani - Vsafe s.r.l." userId="7c151819-0f5d-48bc-9722-58a24b9a772d" providerId="ADAL" clId="{7D8BF1A7-23C8-4623-B2EB-5A5903AFCC2A}" dt="2023-11-15T09:24:45.589" v="881" actId="2085"/>
          <ac:spMkLst>
            <pc:docMk/>
            <pc:sldMk cId="2497107049" sldId="300"/>
            <ac:spMk id="7" creationId="{9865CA09-3433-C951-7A05-2D94907DBEC6}"/>
          </ac:spMkLst>
        </pc:spChg>
        <pc:spChg chg="mod">
          <ac:chgData name="Beatrice Reggiani - Vsafe s.r.l." userId="7c151819-0f5d-48bc-9722-58a24b9a772d" providerId="ADAL" clId="{7D8BF1A7-23C8-4623-B2EB-5A5903AFCC2A}" dt="2023-11-15T09:24:45.589" v="881" actId="2085"/>
          <ac:spMkLst>
            <pc:docMk/>
            <pc:sldMk cId="2497107049" sldId="300"/>
            <ac:spMk id="8" creationId="{44FCCDC3-2FDD-CB4D-D84E-94C7905F93DE}"/>
          </ac:spMkLst>
        </pc:spChg>
        <pc:spChg chg="mod">
          <ac:chgData name="Beatrice Reggiani - Vsafe s.r.l." userId="7c151819-0f5d-48bc-9722-58a24b9a772d" providerId="ADAL" clId="{7D8BF1A7-23C8-4623-B2EB-5A5903AFCC2A}" dt="2023-11-15T09:24:45.589" v="881" actId="2085"/>
          <ac:spMkLst>
            <pc:docMk/>
            <pc:sldMk cId="2497107049" sldId="300"/>
            <ac:spMk id="9" creationId="{A2DF4DE1-8C83-A303-3EAC-A90B188BF805}"/>
          </ac:spMkLst>
        </pc:spChg>
        <pc:spChg chg="mod">
          <ac:chgData name="Beatrice Reggiani - Vsafe s.r.l." userId="7c151819-0f5d-48bc-9722-58a24b9a772d" providerId="ADAL" clId="{7D8BF1A7-23C8-4623-B2EB-5A5903AFCC2A}" dt="2023-11-15T09:24:45.589" v="881" actId="2085"/>
          <ac:spMkLst>
            <pc:docMk/>
            <pc:sldMk cId="2497107049" sldId="300"/>
            <ac:spMk id="10" creationId="{CDEB2113-BCFC-286B-36DB-3CCEE11E3B7F}"/>
          </ac:spMkLst>
        </pc:spChg>
        <pc:spChg chg="mod">
          <ac:chgData name="Beatrice Reggiani - Vsafe s.r.l." userId="7c151819-0f5d-48bc-9722-58a24b9a772d" providerId="ADAL" clId="{7D8BF1A7-23C8-4623-B2EB-5A5903AFCC2A}" dt="2023-11-15T09:56:39.944" v="1073" actId="14861"/>
          <ac:spMkLst>
            <pc:docMk/>
            <pc:sldMk cId="2497107049" sldId="300"/>
            <ac:spMk id="19" creationId="{32937910-B8F4-8A72-6674-5D306319D08F}"/>
          </ac:spMkLst>
        </pc:spChg>
        <pc:picChg chg="mod">
          <ac:chgData name="Beatrice Reggiani - Vsafe s.r.l." userId="7c151819-0f5d-48bc-9722-58a24b9a772d" providerId="ADAL" clId="{7D8BF1A7-23C8-4623-B2EB-5A5903AFCC2A}" dt="2023-11-15T09:56:39.944" v="1073" actId="14861"/>
          <ac:picMkLst>
            <pc:docMk/>
            <pc:sldMk cId="2497107049" sldId="300"/>
            <ac:picMk id="14" creationId="{2BFB5AED-0193-578E-12A0-F6AC17EBD9D8}"/>
          </ac:picMkLst>
        </pc:picChg>
        <pc:picChg chg="mod">
          <ac:chgData name="Beatrice Reggiani - Vsafe s.r.l." userId="7c151819-0f5d-48bc-9722-58a24b9a772d" providerId="ADAL" clId="{7D8BF1A7-23C8-4623-B2EB-5A5903AFCC2A}" dt="2023-11-15T09:56:39.944" v="1073" actId="14861"/>
          <ac:picMkLst>
            <pc:docMk/>
            <pc:sldMk cId="2497107049" sldId="300"/>
            <ac:picMk id="16" creationId="{CFF20149-F99C-DC5F-7CB7-38D962A660DF}"/>
          </ac:picMkLst>
        </pc:picChg>
      </pc:sldChg>
      <pc:sldChg chg="modSp del mod">
        <pc:chgData name="Beatrice Reggiani - Vsafe s.r.l." userId="7c151819-0f5d-48bc-9722-58a24b9a772d" providerId="ADAL" clId="{7D8BF1A7-23C8-4623-B2EB-5A5903AFCC2A}" dt="2023-11-14T11:13:10.902" v="594" actId="2696"/>
        <pc:sldMkLst>
          <pc:docMk/>
          <pc:sldMk cId="2486413847" sldId="348"/>
        </pc:sldMkLst>
        <pc:spChg chg="mod">
          <ac:chgData name="Beatrice Reggiani - Vsafe s.r.l." userId="7c151819-0f5d-48bc-9722-58a24b9a772d" providerId="ADAL" clId="{7D8BF1A7-23C8-4623-B2EB-5A5903AFCC2A}" dt="2023-11-14T11:00:37.766" v="411" actId="14100"/>
          <ac:spMkLst>
            <pc:docMk/>
            <pc:sldMk cId="2486413847" sldId="348"/>
            <ac:spMk id="4" creationId="{C24EA649-09E9-CDBC-7DFD-0CD00684F0AB}"/>
          </ac:spMkLst>
        </pc:spChg>
      </pc:sldChg>
      <pc:sldChg chg="modSp mod">
        <pc:chgData name="Beatrice Reggiani - Vsafe s.r.l." userId="7c151819-0f5d-48bc-9722-58a24b9a772d" providerId="ADAL" clId="{7D8BF1A7-23C8-4623-B2EB-5A5903AFCC2A}" dt="2023-11-15T09:19:43.324" v="815" actId="207"/>
        <pc:sldMkLst>
          <pc:docMk/>
          <pc:sldMk cId="1241019068" sldId="351"/>
        </pc:sldMkLst>
        <pc:spChg chg="mod">
          <ac:chgData name="Beatrice Reggiani - Vsafe s.r.l." userId="7c151819-0f5d-48bc-9722-58a24b9a772d" providerId="ADAL" clId="{7D8BF1A7-23C8-4623-B2EB-5A5903AFCC2A}" dt="2023-11-15T09:19:43.324" v="815" actId="207"/>
          <ac:spMkLst>
            <pc:docMk/>
            <pc:sldMk cId="1241019068" sldId="351"/>
            <ac:spMk id="5" creationId="{39F2835F-7A4D-C34B-A241-D1AF6329925C}"/>
          </ac:spMkLst>
        </pc:spChg>
      </pc:sldChg>
      <pc:sldChg chg="modSp mod">
        <pc:chgData name="Beatrice Reggiani - Vsafe s.r.l." userId="7c151819-0f5d-48bc-9722-58a24b9a772d" providerId="ADAL" clId="{7D8BF1A7-23C8-4623-B2EB-5A5903AFCC2A}" dt="2023-11-15T09:23:43.386" v="871" actId="2085"/>
        <pc:sldMkLst>
          <pc:docMk/>
          <pc:sldMk cId="2320796923" sldId="352"/>
        </pc:sldMkLst>
        <pc:spChg chg="mod">
          <ac:chgData name="Beatrice Reggiani - Vsafe s.r.l." userId="7c151819-0f5d-48bc-9722-58a24b9a772d" providerId="ADAL" clId="{7D8BF1A7-23C8-4623-B2EB-5A5903AFCC2A}" dt="2023-11-15T09:23:37.764" v="868" actId="207"/>
          <ac:spMkLst>
            <pc:docMk/>
            <pc:sldMk cId="2320796923" sldId="352"/>
            <ac:spMk id="7" creationId="{CCD7CFBC-A345-7D02-F776-F7CD6AD2B46A}"/>
          </ac:spMkLst>
        </pc:spChg>
        <pc:spChg chg="mod">
          <ac:chgData name="Beatrice Reggiani - Vsafe s.r.l." userId="7c151819-0f5d-48bc-9722-58a24b9a772d" providerId="ADAL" clId="{7D8BF1A7-23C8-4623-B2EB-5A5903AFCC2A}" dt="2023-11-15T09:23:43.386" v="871" actId="2085"/>
          <ac:spMkLst>
            <pc:docMk/>
            <pc:sldMk cId="2320796923" sldId="352"/>
            <ac:spMk id="9" creationId="{0706BCC6-AD17-332F-F28B-5F90915446EE}"/>
          </ac:spMkLst>
        </pc:spChg>
      </pc:sldChg>
      <pc:sldChg chg="addSp delSp modSp mod">
        <pc:chgData name="Beatrice Reggiani - Vsafe s.r.l." userId="7c151819-0f5d-48bc-9722-58a24b9a772d" providerId="ADAL" clId="{7D8BF1A7-23C8-4623-B2EB-5A5903AFCC2A}" dt="2023-11-15T09:49:06.342" v="954" actId="12"/>
        <pc:sldMkLst>
          <pc:docMk/>
          <pc:sldMk cId="497141660" sldId="354"/>
        </pc:sldMkLst>
        <pc:spChg chg="add del mod">
          <ac:chgData name="Beatrice Reggiani - Vsafe s.r.l." userId="7c151819-0f5d-48bc-9722-58a24b9a772d" providerId="ADAL" clId="{7D8BF1A7-23C8-4623-B2EB-5A5903AFCC2A}" dt="2023-11-15T09:49:04.133" v="950"/>
          <ac:spMkLst>
            <pc:docMk/>
            <pc:sldMk cId="497141660" sldId="354"/>
            <ac:spMk id="2" creationId="{279E5FC8-44E5-115E-7551-80C0E20BBBD8}"/>
          </ac:spMkLst>
        </pc:spChg>
        <pc:spChg chg="mod">
          <ac:chgData name="Beatrice Reggiani - Vsafe s.r.l." userId="7c151819-0f5d-48bc-9722-58a24b9a772d" providerId="ADAL" clId="{7D8BF1A7-23C8-4623-B2EB-5A5903AFCC2A}" dt="2023-11-15T09:49:06.342" v="954" actId="12"/>
          <ac:spMkLst>
            <pc:docMk/>
            <pc:sldMk cId="497141660" sldId="354"/>
            <ac:spMk id="4" creationId="{6081011E-35E9-3833-6148-6B351231FE52}"/>
          </ac:spMkLst>
        </pc:spChg>
      </pc:sldChg>
      <pc:sldChg chg="modSp mod">
        <pc:chgData name="Beatrice Reggiani - Vsafe s.r.l." userId="7c151819-0f5d-48bc-9722-58a24b9a772d" providerId="ADAL" clId="{7D8BF1A7-23C8-4623-B2EB-5A5903AFCC2A}" dt="2023-11-15T09:18:29.046" v="804" actId="207"/>
        <pc:sldMkLst>
          <pc:docMk/>
          <pc:sldMk cId="4073399349" sldId="355"/>
        </pc:sldMkLst>
        <pc:spChg chg="mod">
          <ac:chgData name="Beatrice Reggiani - Vsafe s.r.l." userId="7c151819-0f5d-48bc-9722-58a24b9a772d" providerId="ADAL" clId="{7D8BF1A7-23C8-4623-B2EB-5A5903AFCC2A}" dt="2023-11-15T09:18:29.046" v="804" actId="207"/>
          <ac:spMkLst>
            <pc:docMk/>
            <pc:sldMk cId="4073399349" sldId="355"/>
            <ac:spMk id="4" creationId="{1BEECCF0-A886-0881-FB7C-AB4610E9528E}"/>
          </ac:spMkLst>
        </pc:spChg>
      </pc:sldChg>
      <pc:sldChg chg="addSp delSp modSp mod">
        <pc:chgData name="Beatrice Reggiani - Vsafe s.r.l." userId="7c151819-0f5d-48bc-9722-58a24b9a772d" providerId="ADAL" clId="{7D8BF1A7-23C8-4623-B2EB-5A5903AFCC2A}" dt="2023-11-15T09:39:55.892" v="932" actId="14861"/>
        <pc:sldMkLst>
          <pc:docMk/>
          <pc:sldMk cId="2223105197" sldId="369"/>
        </pc:sldMkLst>
        <pc:picChg chg="mod">
          <ac:chgData name="Beatrice Reggiani - Vsafe s.r.l." userId="7c151819-0f5d-48bc-9722-58a24b9a772d" providerId="ADAL" clId="{7D8BF1A7-23C8-4623-B2EB-5A5903AFCC2A}" dt="2023-11-15T09:39:55.892" v="932" actId="14861"/>
          <ac:picMkLst>
            <pc:docMk/>
            <pc:sldMk cId="2223105197" sldId="369"/>
            <ac:picMk id="3" creationId="{B3ED0AAB-B7B0-51DC-E994-6325DC942F7F}"/>
          </ac:picMkLst>
        </pc:picChg>
        <pc:picChg chg="add del mod">
          <ac:chgData name="Beatrice Reggiani - Vsafe s.r.l." userId="7c151819-0f5d-48bc-9722-58a24b9a772d" providerId="ADAL" clId="{7D8BF1A7-23C8-4623-B2EB-5A5903AFCC2A}" dt="2023-11-15T09:36:38.808" v="885" actId="21"/>
          <ac:picMkLst>
            <pc:docMk/>
            <pc:sldMk cId="2223105197" sldId="369"/>
            <ac:picMk id="5" creationId="{EC78308E-E15B-D64E-BFA5-5ED1E0C1786C}"/>
          </ac:picMkLst>
        </pc:picChg>
      </pc:sldChg>
      <pc:sldChg chg="modSp mod ord">
        <pc:chgData name="Beatrice Reggiani - Vsafe s.r.l." userId="7c151819-0f5d-48bc-9722-58a24b9a772d" providerId="ADAL" clId="{7D8BF1A7-23C8-4623-B2EB-5A5903AFCC2A}" dt="2023-11-15T09:12:03.397" v="711" actId="207"/>
        <pc:sldMkLst>
          <pc:docMk/>
          <pc:sldMk cId="1899281673" sldId="374"/>
        </pc:sldMkLst>
        <pc:spChg chg="mod">
          <ac:chgData name="Beatrice Reggiani - Vsafe s.r.l." userId="7c151819-0f5d-48bc-9722-58a24b9a772d" providerId="ADAL" clId="{7D8BF1A7-23C8-4623-B2EB-5A5903AFCC2A}" dt="2023-11-15T09:12:03.397" v="711" actId="207"/>
          <ac:spMkLst>
            <pc:docMk/>
            <pc:sldMk cId="1899281673" sldId="374"/>
            <ac:spMk id="3" creationId="{5AD5D644-0F72-1134-5234-7E2FBECC7540}"/>
          </ac:spMkLst>
        </pc:spChg>
      </pc:sldChg>
      <pc:sldChg chg="modSp mod">
        <pc:chgData name="Beatrice Reggiani - Vsafe s.r.l." userId="7c151819-0f5d-48bc-9722-58a24b9a772d" providerId="ADAL" clId="{7D8BF1A7-23C8-4623-B2EB-5A5903AFCC2A}" dt="2023-11-15T09:12:09.511" v="713" actId="207"/>
        <pc:sldMkLst>
          <pc:docMk/>
          <pc:sldMk cId="3992373226" sldId="375"/>
        </pc:sldMkLst>
        <pc:spChg chg="mod">
          <ac:chgData name="Beatrice Reggiani - Vsafe s.r.l." userId="7c151819-0f5d-48bc-9722-58a24b9a772d" providerId="ADAL" clId="{7D8BF1A7-23C8-4623-B2EB-5A5903AFCC2A}" dt="2023-11-15T09:12:09.511" v="713" actId="207"/>
          <ac:spMkLst>
            <pc:docMk/>
            <pc:sldMk cId="3992373226" sldId="375"/>
            <ac:spMk id="4" creationId="{DA869C76-1486-98CC-F6A9-FF08D4DC2793}"/>
          </ac:spMkLst>
        </pc:spChg>
      </pc:sldChg>
      <pc:sldChg chg="modSp mod">
        <pc:chgData name="Beatrice Reggiani - Vsafe s.r.l." userId="7c151819-0f5d-48bc-9722-58a24b9a772d" providerId="ADAL" clId="{7D8BF1A7-23C8-4623-B2EB-5A5903AFCC2A}" dt="2023-11-15T09:11:55.670" v="709" actId="207"/>
        <pc:sldMkLst>
          <pc:docMk/>
          <pc:sldMk cId="3559483519" sldId="376"/>
        </pc:sldMkLst>
        <pc:spChg chg="mod">
          <ac:chgData name="Beatrice Reggiani - Vsafe s.r.l." userId="7c151819-0f5d-48bc-9722-58a24b9a772d" providerId="ADAL" clId="{7D8BF1A7-23C8-4623-B2EB-5A5903AFCC2A}" dt="2023-11-15T09:11:55.670" v="709" actId="207"/>
          <ac:spMkLst>
            <pc:docMk/>
            <pc:sldMk cId="3559483519" sldId="376"/>
            <ac:spMk id="4" creationId="{A50C2995-C50A-195E-EE72-2110CB105596}"/>
          </ac:spMkLst>
        </pc:spChg>
      </pc:sldChg>
      <pc:sldChg chg="modSp mod">
        <pc:chgData name="Beatrice Reggiani - Vsafe s.r.l." userId="7c151819-0f5d-48bc-9722-58a24b9a772d" providerId="ADAL" clId="{7D8BF1A7-23C8-4623-B2EB-5A5903AFCC2A}" dt="2023-11-15T09:51:19.492" v="970" actId="14861"/>
        <pc:sldMkLst>
          <pc:docMk/>
          <pc:sldMk cId="2056491528" sldId="378"/>
        </pc:sldMkLst>
        <pc:spChg chg="mod">
          <ac:chgData name="Beatrice Reggiani - Vsafe s.r.l." userId="7c151819-0f5d-48bc-9722-58a24b9a772d" providerId="ADAL" clId="{7D8BF1A7-23C8-4623-B2EB-5A5903AFCC2A}" dt="2023-11-15T09:51:19.492" v="970" actId="14861"/>
          <ac:spMkLst>
            <pc:docMk/>
            <pc:sldMk cId="2056491528" sldId="378"/>
            <ac:spMk id="8" creationId="{1951ACBE-0567-C5FD-EAD3-0CFEFE00ECCD}"/>
          </ac:spMkLst>
        </pc:spChg>
        <pc:spChg chg="mod">
          <ac:chgData name="Beatrice Reggiani - Vsafe s.r.l." userId="7c151819-0f5d-48bc-9722-58a24b9a772d" providerId="ADAL" clId="{7D8BF1A7-23C8-4623-B2EB-5A5903AFCC2A}" dt="2023-11-15T09:24:59.094" v="882" actId="2085"/>
          <ac:spMkLst>
            <pc:docMk/>
            <pc:sldMk cId="2056491528" sldId="378"/>
            <ac:spMk id="9" creationId="{908CC1AF-72E1-B591-6E7E-34D5DD5B8B69}"/>
          </ac:spMkLst>
        </pc:spChg>
        <pc:spChg chg="mod">
          <ac:chgData name="Beatrice Reggiani - Vsafe s.r.l." userId="7c151819-0f5d-48bc-9722-58a24b9a772d" providerId="ADAL" clId="{7D8BF1A7-23C8-4623-B2EB-5A5903AFCC2A}" dt="2023-11-15T09:24:59.094" v="882" actId="2085"/>
          <ac:spMkLst>
            <pc:docMk/>
            <pc:sldMk cId="2056491528" sldId="378"/>
            <ac:spMk id="10" creationId="{5A49A7E8-030B-0B3D-943F-D77B9F430BE8}"/>
          </ac:spMkLst>
        </pc:spChg>
        <pc:spChg chg="mod">
          <ac:chgData name="Beatrice Reggiani - Vsafe s.r.l." userId="7c151819-0f5d-48bc-9722-58a24b9a772d" providerId="ADAL" clId="{7D8BF1A7-23C8-4623-B2EB-5A5903AFCC2A}" dt="2023-11-15T09:24:59.094" v="882" actId="2085"/>
          <ac:spMkLst>
            <pc:docMk/>
            <pc:sldMk cId="2056491528" sldId="378"/>
            <ac:spMk id="12" creationId="{CBB60EB0-C98F-9DA4-53DF-B792F6D06B34}"/>
          </ac:spMkLst>
        </pc:spChg>
        <pc:spChg chg="mod">
          <ac:chgData name="Beatrice Reggiani - Vsafe s.r.l." userId="7c151819-0f5d-48bc-9722-58a24b9a772d" providerId="ADAL" clId="{7D8BF1A7-23C8-4623-B2EB-5A5903AFCC2A}" dt="2023-11-15T09:24:59.094" v="882" actId="2085"/>
          <ac:spMkLst>
            <pc:docMk/>
            <pc:sldMk cId="2056491528" sldId="378"/>
            <ac:spMk id="13" creationId="{A569B0E6-8021-3FE4-4CD9-26C1BE2E21FF}"/>
          </ac:spMkLst>
        </pc:spChg>
        <pc:spChg chg="mod">
          <ac:chgData name="Beatrice Reggiani - Vsafe s.r.l." userId="7c151819-0f5d-48bc-9722-58a24b9a772d" providerId="ADAL" clId="{7D8BF1A7-23C8-4623-B2EB-5A5903AFCC2A}" dt="2023-11-15T09:24:59.094" v="882" actId="2085"/>
          <ac:spMkLst>
            <pc:docMk/>
            <pc:sldMk cId="2056491528" sldId="378"/>
            <ac:spMk id="14" creationId="{DFAAB432-512D-AB5A-3E79-B3786E0C8FCE}"/>
          </ac:spMkLst>
        </pc:spChg>
        <pc:spChg chg="mod">
          <ac:chgData name="Beatrice Reggiani - Vsafe s.r.l." userId="7c151819-0f5d-48bc-9722-58a24b9a772d" providerId="ADAL" clId="{7D8BF1A7-23C8-4623-B2EB-5A5903AFCC2A}" dt="2023-11-15T09:12:39.662" v="721" actId="207"/>
          <ac:spMkLst>
            <pc:docMk/>
            <pc:sldMk cId="2056491528" sldId="378"/>
            <ac:spMk id="16" creationId="{2FD4021F-985A-65CE-7FD8-0307164C5FBE}"/>
          </ac:spMkLst>
        </pc:spChg>
        <pc:picChg chg="mod">
          <ac:chgData name="Beatrice Reggiani - Vsafe s.r.l." userId="7c151819-0f5d-48bc-9722-58a24b9a772d" providerId="ADAL" clId="{7D8BF1A7-23C8-4623-B2EB-5A5903AFCC2A}" dt="2023-11-15T09:51:19.492" v="970" actId="14861"/>
          <ac:picMkLst>
            <pc:docMk/>
            <pc:sldMk cId="2056491528" sldId="378"/>
            <ac:picMk id="6" creationId="{9F0C9D34-A7DC-76D6-21A3-80046FF44CE5}"/>
          </ac:picMkLst>
        </pc:picChg>
        <pc:picChg chg="mod">
          <ac:chgData name="Beatrice Reggiani - Vsafe s.r.l." userId="7c151819-0f5d-48bc-9722-58a24b9a772d" providerId="ADAL" clId="{7D8BF1A7-23C8-4623-B2EB-5A5903AFCC2A}" dt="2023-11-15T09:51:19.492" v="970" actId="14861"/>
          <ac:picMkLst>
            <pc:docMk/>
            <pc:sldMk cId="2056491528" sldId="378"/>
            <ac:picMk id="7" creationId="{89B19046-E9F9-B50B-A468-EB7C0527CCEC}"/>
          </ac:picMkLst>
        </pc:picChg>
      </pc:sldChg>
      <pc:sldChg chg="addSp delSp modSp mod">
        <pc:chgData name="Beatrice Reggiani - Vsafe s.r.l." userId="7c151819-0f5d-48bc-9722-58a24b9a772d" providerId="ADAL" clId="{7D8BF1A7-23C8-4623-B2EB-5A5903AFCC2A}" dt="2023-11-15T09:53:32.353" v="1006" actId="14861"/>
        <pc:sldMkLst>
          <pc:docMk/>
          <pc:sldMk cId="2248274440" sldId="379"/>
        </pc:sldMkLst>
        <pc:spChg chg="mod">
          <ac:chgData name="Beatrice Reggiani - Vsafe s.r.l." userId="7c151819-0f5d-48bc-9722-58a24b9a772d" providerId="ADAL" clId="{7D8BF1A7-23C8-4623-B2EB-5A5903AFCC2A}" dt="2023-11-15T09:13:43.322" v="739" actId="14100"/>
          <ac:spMkLst>
            <pc:docMk/>
            <pc:sldMk cId="2248274440" sldId="379"/>
            <ac:spMk id="2" creationId="{99E4B26A-1E9A-ACD7-D8DB-6FE61C525368}"/>
          </ac:spMkLst>
        </pc:spChg>
        <pc:spChg chg="mod">
          <ac:chgData name="Beatrice Reggiani - Vsafe s.r.l." userId="7c151819-0f5d-48bc-9722-58a24b9a772d" providerId="ADAL" clId="{7D8BF1A7-23C8-4623-B2EB-5A5903AFCC2A}" dt="2023-11-15T09:13:40.160" v="738" actId="14100"/>
          <ac:spMkLst>
            <pc:docMk/>
            <pc:sldMk cId="2248274440" sldId="379"/>
            <ac:spMk id="3" creationId="{5FA6B249-11E6-C345-A0E4-5301195A5EC9}"/>
          </ac:spMkLst>
        </pc:spChg>
        <pc:spChg chg="mod">
          <ac:chgData name="Beatrice Reggiani - Vsafe s.r.l." userId="7c151819-0f5d-48bc-9722-58a24b9a772d" providerId="ADAL" clId="{7D8BF1A7-23C8-4623-B2EB-5A5903AFCC2A}" dt="2023-11-15T09:13:25.456" v="735" actId="14100"/>
          <ac:spMkLst>
            <pc:docMk/>
            <pc:sldMk cId="2248274440" sldId="379"/>
            <ac:spMk id="4" creationId="{3791A3D1-0CD7-8ED1-C962-E1544EF23016}"/>
          </ac:spMkLst>
        </pc:spChg>
        <pc:spChg chg="mod">
          <ac:chgData name="Beatrice Reggiani - Vsafe s.r.l." userId="7c151819-0f5d-48bc-9722-58a24b9a772d" providerId="ADAL" clId="{7D8BF1A7-23C8-4623-B2EB-5A5903AFCC2A}" dt="2023-11-15T09:14:43.106" v="748" actId="14100"/>
          <ac:spMkLst>
            <pc:docMk/>
            <pc:sldMk cId="2248274440" sldId="379"/>
            <ac:spMk id="5" creationId="{AFE805DB-C55B-06DC-031A-19A30ED50ABE}"/>
          </ac:spMkLst>
        </pc:spChg>
        <pc:grpChg chg="add mod">
          <ac:chgData name="Beatrice Reggiani - Vsafe s.r.l." userId="7c151819-0f5d-48bc-9722-58a24b9a772d" providerId="ADAL" clId="{7D8BF1A7-23C8-4623-B2EB-5A5903AFCC2A}" dt="2023-11-15T09:53:32.353" v="1006" actId="14861"/>
          <ac:grpSpMkLst>
            <pc:docMk/>
            <pc:sldMk cId="2248274440" sldId="379"/>
            <ac:grpSpMk id="11" creationId="{27D98DDF-597A-A417-F631-782F9CB2E55F}"/>
          </ac:grpSpMkLst>
        </pc:grpChg>
        <pc:grpChg chg="mod">
          <ac:chgData name="Beatrice Reggiani - Vsafe s.r.l." userId="7c151819-0f5d-48bc-9722-58a24b9a772d" providerId="ADAL" clId="{7D8BF1A7-23C8-4623-B2EB-5A5903AFCC2A}" dt="2023-11-15T09:53:32.353" v="1006" actId="14861"/>
          <ac:grpSpMkLst>
            <pc:docMk/>
            <pc:sldMk cId="2248274440" sldId="379"/>
            <ac:grpSpMk id="32" creationId="{C29143EA-B2B0-4165-4DFB-786CCA79FB06}"/>
          </ac:grpSpMkLst>
        </pc:grpChg>
        <pc:grpChg chg="mod">
          <ac:chgData name="Beatrice Reggiani - Vsafe s.r.l." userId="7c151819-0f5d-48bc-9722-58a24b9a772d" providerId="ADAL" clId="{7D8BF1A7-23C8-4623-B2EB-5A5903AFCC2A}" dt="2023-11-15T09:53:32.353" v="1006" actId="14861"/>
          <ac:grpSpMkLst>
            <pc:docMk/>
            <pc:sldMk cId="2248274440" sldId="379"/>
            <ac:grpSpMk id="33" creationId="{462745DC-28DC-9C32-8A37-352D39ADC2D4}"/>
          </ac:grpSpMkLst>
        </pc:grpChg>
        <pc:grpChg chg="mod">
          <ac:chgData name="Beatrice Reggiani - Vsafe s.r.l." userId="7c151819-0f5d-48bc-9722-58a24b9a772d" providerId="ADAL" clId="{7D8BF1A7-23C8-4623-B2EB-5A5903AFCC2A}" dt="2023-11-15T09:53:32.353" v="1006" actId="14861"/>
          <ac:grpSpMkLst>
            <pc:docMk/>
            <pc:sldMk cId="2248274440" sldId="379"/>
            <ac:grpSpMk id="37" creationId="{3B6BAF74-BDF4-8CF4-C45C-AC149B9898A4}"/>
          </ac:grpSpMkLst>
        </pc:grpChg>
        <pc:grpChg chg="del">
          <ac:chgData name="Beatrice Reggiani - Vsafe s.r.l." userId="7c151819-0f5d-48bc-9722-58a24b9a772d" providerId="ADAL" clId="{7D8BF1A7-23C8-4623-B2EB-5A5903AFCC2A}" dt="2023-11-14T11:05:48.504" v="458" actId="165"/>
          <ac:grpSpMkLst>
            <pc:docMk/>
            <pc:sldMk cId="2248274440" sldId="379"/>
            <ac:grpSpMk id="53" creationId="{B4A56A95-C174-4402-A130-069191C2326D}"/>
          </ac:grpSpMkLst>
        </pc:grpChg>
        <pc:grpChg chg="mod">
          <ac:chgData name="Beatrice Reggiani - Vsafe s.r.l." userId="7c151819-0f5d-48bc-9722-58a24b9a772d" providerId="ADAL" clId="{7D8BF1A7-23C8-4623-B2EB-5A5903AFCC2A}" dt="2023-11-15T09:53:32.353" v="1006" actId="14861"/>
          <ac:grpSpMkLst>
            <pc:docMk/>
            <pc:sldMk cId="2248274440" sldId="379"/>
            <ac:grpSpMk id="54" creationId="{29B3E3C7-A98A-E1AF-385F-8E1D3CA482E0}"/>
          </ac:grpSpMkLst>
        </pc:grpChg>
        <pc:picChg chg="mod topLvl">
          <ac:chgData name="Beatrice Reggiani - Vsafe s.r.l." userId="7c151819-0f5d-48bc-9722-58a24b9a772d" providerId="ADAL" clId="{7D8BF1A7-23C8-4623-B2EB-5A5903AFCC2A}" dt="2023-11-15T09:14:11.846" v="743" actId="164"/>
          <ac:picMkLst>
            <pc:docMk/>
            <pc:sldMk cId="2248274440" sldId="379"/>
            <ac:picMk id="47" creationId="{1478A3EC-FA14-0D34-7C75-FD7C20034593}"/>
          </ac:picMkLst>
        </pc:picChg>
        <pc:picChg chg="mod topLvl">
          <ac:chgData name="Beatrice Reggiani - Vsafe s.r.l." userId="7c151819-0f5d-48bc-9722-58a24b9a772d" providerId="ADAL" clId="{7D8BF1A7-23C8-4623-B2EB-5A5903AFCC2A}" dt="2023-11-15T09:14:11.846" v="743" actId="164"/>
          <ac:picMkLst>
            <pc:docMk/>
            <pc:sldMk cId="2248274440" sldId="379"/>
            <ac:picMk id="50" creationId="{2E7DD4E3-AB53-74EC-6ABA-9E1945BA58C2}"/>
          </ac:picMkLst>
        </pc:picChg>
        <pc:picChg chg="mod topLvl">
          <ac:chgData name="Beatrice Reggiani - Vsafe s.r.l." userId="7c151819-0f5d-48bc-9722-58a24b9a772d" providerId="ADAL" clId="{7D8BF1A7-23C8-4623-B2EB-5A5903AFCC2A}" dt="2023-11-15T09:14:11.846" v="743" actId="164"/>
          <ac:picMkLst>
            <pc:docMk/>
            <pc:sldMk cId="2248274440" sldId="379"/>
            <ac:picMk id="51" creationId="{D8CCEB6F-0A90-0C63-8852-CF47E545A7A7}"/>
          </ac:picMkLst>
        </pc:picChg>
      </pc:sldChg>
      <pc:sldChg chg="delSp modSp del mod ord">
        <pc:chgData name="Beatrice Reggiani - Vsafe s.r.l." userId="7c151819-0f5d-48bc-9722-58a24b9a772d" providerId="ADAL" clId="{7D8BF1A7-23C8-4623-B2EB-5A5903AFCC2A}" dt="2023-11-17T16:21:31.758" v="1395" actId="2696"/>
        <pc:sldMkLst>
          <pc:docMk/>
          <pc:sldMk cId="485269476" sldId="389"/>
        </pc:sldMkLst>
        <pc:spChg chg="mod">
          <ac:chgData name="Beatrice Reggiani - Vsafe s.r.l." userId="7c151819-0f5d-48bc-9722-58a24b9a772d" providerId="ADAL" clId="{7D8BF1A7-23C8-4623-B2EB-5A5903AFCC2A}" dt="2023-11-17T16:16:38.818" v="1289" actId="207"/>
          <ac:spMkLst>
            <pc:docMk/>
            <pc:sldMk cId="485269476" sldId="389"/>
            <ac:spMk id="2" creationId="{30F6469A-F09F-159A-25EC-A5F78D7D3583}"/>
          </ac:spMkLst>
        </pc:spChg>
        <pc:spChg chg="mod">
          <ac:chgData name="Beatrice Reggiani - Vsafe s.r.l." userId="7c151819-0f5d-48bc-9722-58a24b9a772d" providerId="ADAL" clId="{7D8BF1A7-23C8-4623-B2EB-5A5903AFCC2A}" dt="2023-11-17T16:16:41.483" v="1291" actId="2085"/>
          <ac:spMkLst>
            <pc:docMk/>
            <pc:sldMk cId="485269476" sldId="389"/>
            <ac:spMk id="3" creationId="{49F87221-6EF2-4CBF-DC8E-3CC5A8F6097B}"/>
          </ac:spMkLst>
        </pc:spChg>
        <pc:spChg chg="del mod">
          <ac:chgData name="Beatrice Reggiani - Vsafe s.r.l." userId="7c151819-0f5d-48bc-9722-58a24b9a772d" providerId="ADAL" clId="{7D8BF1A7-23C8-4623-B2EB-5A5903AFCC2A}" dt="2023-11-17T16:16:28.142" v="1285" actId="21"/>
          <ac:spMkLst>
            <pc:docMk/>
            <pc:sldMk cId="485269476" sldId="389"/>
            <ac:spMk id="4" creationId="{A77B1A44-E414-CC06-B579-1993B8390DCC}"/>
          </ac:spMkLst>
        </pc:spChg>
        <pc:spChg chg="mod">
          <ac:chgData name="Beatrice Reggiani - Vsafe s.r.l." userId="7c151819-0f5d-48bc-9722-58a24b9a772d" providerId="ADAL" clId="{7D8BF1A7-23C8-4623-B2EB-5A5903AFCC2A}" dt="2023-11-17T16:17:08.100" v="1303" actId="14100"/>
          <ac:spMkLst>
            <pc:docMk/>
            <pc:sldMk cId="485269476" sldId="389"/>
            <ac:spMk id="5" creationId="{86552C01-5161-15FC-2725-7F487AD158DA}"/>
          </ac:spMkLst>
        </pc:spChg>
        <pc:spChg chg="del mod">
          <ac:chgData name="Beatrice Reggiani - Vsafe s.r.l." userId="7c151819-0f5d-48bc-9722-58a24b9a772d" providerId="ADAL" clId="{7D8BF1A7-23C8-4623-B2EB-5A5903AFCC2A}" dt="2023-11-17T16:16:25.788" v="1284" actId="21"/>
          <ac:spMkLst>
            <pc:docMk/>
            <pc:sldMk cId="485269476" sldId="389"/>
            <ac:spMk id="9" creationId="{2E0C569E-A37B-9887-F7BF-7713CBA5B248}"/>
          </ac:spMkLst>
        </pc:spChg>
        <pc:spChg chg="mod">
          <ac:chgData name="Beatrice Reggiani - Vsafe s.r.l." userId="7c151819-0f5d-48bc-9722-58a24b9a772d" providerId="ADAL" clId="{7D8BF1A7-23C8-4623-B2EB-5A5903AFCC2A}" dt="2023-11-17T16:17:05.991" v="1302" actId="14100"/>
          <ac:spMkLst>
            <pc:docMk/>
            <pc:sldMk cId="485269476" sldId="389"/>
            <ac:spMk id="14" creationId="{DA2ED782-20AA-D1EE-F32A-318DF07A0A3C}"/>
          </ac:spMkLst>
        </pc:spChg>
        <pc:spChg chg="mod">
          <ac:chgData name="Beatrice Reggiani - Vsafe s.r.l." userId="7c151819-0f5d-48bc-9722-58a24b9a772d" providerId="ADAL" clId="{7D8BF1A7-23C8-4623-B2EB-5A5903AFCC2A}" dt="2023-11-17T16:16:59.561" v="1299" actId="1076"/>
          <ac:spMkLst>
            <pc:docMk/>
            <pc:sldMk cId="485269476" sldId="389"/>
            <ac:spMk id="15" creationId="{CB11B1C1-D78C-BFC0-B497-CF058D8FCA0E}"/>
          </ac:spMkLst>
        </pc:spChg>
        <pc:spChg chg="mod">
          <ac:chgData name="Beatrice Reggiani - Vsafe s.r.l." userId="7c151819-0f5d-48bc-9722-58a24b9a772d" providerId="ADAL" clId="{7D8BF1A7-23C8-4623-B2EB-5A5903AFCC2A}" dt="2023-11-17T16:16:56.896" v="1298" actId="1076"/>
          <ac:spMkLst>
            <pc:docMk/>
            <pc:sldMk cId="485269476" sldId="389"/>
            <ac:spMk id="16" creationId="{1F77F7B7-15D1-B4FF-65B8-BC795710E206}"/>
          </ac:spMkLst>
        </pc:spChg>
        <pc:spChg chg="mod">
          <ac:chgData name="Beatrice Reggiani - Vsafe s.r.l." userId="7c151819-0f5d-48bc-9722-58a24b9a772d" providerId="ADAL" clId="{7D8BF1A7-23C8-4623-B2EB-5A5903AFCC2A}" dt="2023-11-17T16:17:31.507" v="1305" actId="207"/>
          <ac:spMkLst>
            <pc:docMk/>
            <pc:sldMk cId="485269476" sldId="389"/>
            <ac:spMk id="17" creationId="{CD1D4711-09CB-D8FE-9C2D-2BE3C948F4BE}"/>
          </ac:spMkLst>
        </pc:spChg>
      </pc:sldChg>
      <pc:sldChg chg="addSp delSp modSp add mod ord">
        <pc:chgData name="Beatrice Reggiani - Vsafe s.r.l." userId="7c151819-0f5d-48bc-9722-58a24b9a772d" providerId="ADAL" clId="{7D8BF1A7-23C8-4623-B2EB-5A5903AFCC2A}" dt="2023-11-14T11:15:44.916" v="631" actId="1076"/>
        <pc:sldMkLst>
          <pc:docMk/>
          <pc:sldMk cId="896982759" sldId="390"/>
        </pc:sldMkLst>
        <pc:spChg chg="mod">
          <ac:chgData name="Beatrice Reggiani - Vsafe s.r.l." userId="7c151819-0f5d-48bc-9722-58a24b9a772d" providerId="ADAL" clId="{7D8BF1A7-23C8-4623-B2EB-5A5903AFCC2A}" dt="2023-11-14T11:11:36.875" v="572" actId="113"/>
          <ac:spMkLst>
            <pc:docMk/>
            <pc:sldMk cId="896982759" sldId="390"/>
            <ac:spMk id="2" creationId="{99E4B26A-1E9A-ACD7-D8DB-6FE61C525368}"/>
          </ac:spMkLst>
        </pc:spChg>
        <pc:spChg chg="mod">
          <ac:chgData name="Beatrice Reggiani - Vsafe s.r.l." userId="7c151819-0f5d-48bc-9722-58a24b9a772d" providerId="ADAL" clId="{7D8BF1A7-23C8-4623-B2EB-5A5903AFCC2A}" dt="2023-11-14T11:11:46.663" v="576" actId="207"/>
          <ac:spMkLst>
            <pc:docMk/>
            <pc:sldMk cId="896982759" sldId="390"/>
            <ac:spMk id="3" creationId="{5FA6B249-11E6-C345-A0E4-5301195A5EC9}"/>
          </ac:spMkLst>
        </pc:spChg>
        <pc:spChg chg="mod">
          <ac:chgData name="Beatrice Reggiani - Vsafe s.r.l." userId="7c151819-0f5d-48bc-9722-58a24b9a772d" providerId="ADAL" clId="{7D8BF1A7-23C8-4623-B2EB-5A5903AFCC2A}" dt="2023-11-14T11:12:04.314" v="582" actId="1076"/>
          <ac:spMkLst>
            <pc:docMk/>
            <pc:sldMk cId="896982759" sldId="390"/>
            <ac:spMk id="4" creationId="{3791A3D1-0CD7-8ED1-C962-E1544EF23016}"/>
          </ac:spMkLst>
        </pc:spChg>
        <pc:spChg chg="mod">
          <ac:chgData name="Beatrice Reggiani - Vsafe s.r.l." userId="7c151819-0f5d-48bc-9722-58a24b9a772d" providerId="ADAL" clId="{7D8BF1A7-23C8-4623-B2EB-5A5903AFCC2A}" dt="2023-11-14T11:12:15.418" v="587" actId="14100"/>
          <ac:spMkLst>
            <pc:docMk/>
            <pc:sldMk cId="896982759" sldId="390"/>
            <ac:spMk id="5" creationId="{AFE805DB-C55B-06DC-031A-19A30ED50ABE}"/>
          </ac:spMkLst>
        </pc:spChg>
        <pc:spChg chg="mod">
          <ac:chgData name="Beatrice Reggiani - Vsafe s.r.l." userId="7c151819-0f5d-48bc-9722-58a24b9a772d" providerId="ADAL" clId="{7D8BF1A7-23C8-4623-B2EB-5A5903AFCC2A}" dt="2023-11-14T11:03:40.902" v="449" actId="1076"/>
          <ac:spMkLst>
            <pc:docMk/>
            <pc:sldMk cId="896982759" sldId="390"/>
            <ac:spMk id="6" creationId="{8DBD9168-4E55-9273-8BD2-80ECF697C72B}"/>
          </ac:spMkLst>
        </pc:spChg>
        <pc:spChg chg="mod">
          <ac:chgData name="Beatrice Reggiani - Vsafe s.r.l." userId="7c151819-0f5d-48bc-9722-58a24b9a772d" providerId="ADAL" clId="{7D8BF1A7-23C8-4623-B2EB-5A5903AFCC2A}" dt="2023-11-14T10:59:25.591" v="399" actId="404"/>
          <ac:spMkLst>
            <pc:docMk/>
            <pc:sldMk cId="896982759" sldId="390"/>
            <ac:spMk id="7" creationId="{EBC3DBC6-8540-3A8C-696E-FD9C407EDDAC}"/>
          </ac:spMkLst>
        </pc:spChg>
        <pc:spChg chg="mod">
          <ac:chgData name="Beatrice Reggiani - Vsafe s.r.l." userId="7c151819-0f5d-48bc-9722-58a24b9a772d" providerId="ADAL" clId="{7D8BF1A7-23C8-4623-B2EB-5A5903AFCC2A}" dt="2023-11-14T11:03:11.375" v="444" actId="1076"/>
          <ac:spMkLst>
            <pc:docMk/>
            <pc:sldMk cId="896982759" sldId="390"/>
            <ac:spMk id="8" creationId="{CCE534E2-B2C4-EF54-17C9-E2FE4A723EC4}"/>
          </ac:spMkLst>
        </pc:spChg>
        <pc:spChg chg="mod">
          <ac:chgData name="Beatrice Reggiani - Vsafe s.r.l." userId="7c151819-0f5d-48bc-9722-58a24b9a772d" providerId="ADAL" clId="{7D8BF1A7-23C8-4623-B2EB-5A5903AFCC2A}" dt="2023-11-14T11:15:35.162" v="629" actId="1076"/>
          <ac:spMkLst>
            <pc:docMk/>
            <pc:sldMk cId="896982759" sldId="390"/>
            <ac:spMk id="9" creationId="{A481D35A-1530-29BE-6047-6ABBCA40B11D}"/>
          </ac:spMkLst>
        </pc:spChg>
        <pc:spChg chg="mod">
          <ac:chgData name="Beatrice Reggiani - Vsafe s.r.l." userId="7c151819-0f5d-48bc-9722-58a24b9a772d" providerId="ADAL" clId="{7D8BF1A7-23C8-4623-B2EB-5A5903AFCC2A}" dt="2023-11-14T10:58:20.013" v="369" actId="20577"/>
          <ac:spMkLst>
            <pc:docMk/>
            <pc:sldMk cId="896982759" sldId="390"/>
            <ac:spMk id="10" creationId="{E4F8E998-AE23-B87A-BEE0-4490487127F2}"/>
          </ac:spMkLst>
        </pc:spChg>
        <pc:spChg chg="add mod">
          <ac:chgData name="Beatrice Reggiani - Vsafe s.r.l." userId="7c151819-0f5d-48bc-9722-58a24b9a772d" providerId="ADAL" clId="{7D8BF1A7-23C8-4623-B2EB-5A5903AFCC2A}" dt="2023-11-14T11:11:03.875" v="567" actId="164"/>
          <ac:spMkLst>
            <pc:docMk/>
            <pc:sldMk cId="896982759" sldId="390"/>
            <ac:spMk id="11" creationId="{764D95B6-95C0-9BDA-4448-4570F499723B}"/>
          </ac:spMkLst>
        </pc:spChg>
        <pc:spChg chg="add mod">
          <ac:chgData name="Beatrice Reggiani - Vsafe s.r.l." userId="7c151819-0f5d-48bc-9722-58a24b9a772d" providerId="ADAL" clId="{7D8BF1A7-23C8-4623-B2EB-5A5903AFCC2A}" dt="2023-11-14T11:11:03.875" v="567" actId="164"/>
          <ac:spMkLst>
            <pc:docMk/>
            <pc:sldMk cId="896982759" sldId="390"/>
            <ac:spMk id="12" creationId="{A650B44A-3A9F-98A4-4E9E-71ED819D0FE4}"/>
          </ac:spMkLst>
        </pc:spChg>
        <pc:spChg chg="add mod">
          <ac:chgData name="Beatrice Reggiani - Vsafe s.r.l." userId="7c151819-0f5d-48bc-9722-58a24b9a772d" providerId="ADAL" clId="{7D8BF1A7-23C8-4623-B2EB-5A5903AFCC2A}" dt="2023-11-14T11:11:03.875" v="567" actId="164"/>
          <ac:spMkLst>
            <pc:docMk/>
            <pc:sldMk cId="896982759" sldId="390"/>
            <ac:spMk id="13" creationId="{CF6F17DD-B2FD-3C0A-78A0-3DEF67D6F857}"/>
          </ac:spMkLst>
        </pc:spChg>
        <pc:spChg chg="add mod">
          <ac:chgData name="Beatrice Reggiani - Vsafe s.r.l." userId="7c151819-0f5d-48bc-9722-58a24b9a772d" providerId="ADAL" clId="{7D8BF1A7-23C8-4623-B2EB-5A5903AFCC2A}" dt="2023-11-14T11:11:03.875" v="567" actId="164"/>
          <ac:spMkLst>
            <pc:docMk/>
            <pc:sldMk cId="896982759" sldId="390"/>
            <ac:spMk id="14" creationId="{5C298CAF-EC60-9176-CCD2-2CC59057DA80}"/>
          </ac:spMkLst>
        </pc:spChg>
        <pc:spChg chg="add mod">
          <ac:chgData name="Beatrice Reggiani - Vsafe s.r.l." userId="7c151819-0f5d-48bc-9722-58a24b9a772d" providerId="ADAL" clId="{7D8BF1A7-23C8-4623-B2EB-5A5903AFCC2A}" dt="2023-11-14T11:11:03.875" v="567" actId="164"/>
          <ac:spMkLst>
            <pc:docMk/>
            <pc:sldMk cId="896982759" sldId="390"/>
            <ac:spMk id="15" creationId="{2ADBE385-7F1B-F3A0-DAE8-AAB3C5C5DC73}"/>
          </ac:spMkLst>
        </pc:spChg>
        <pc:spChg chg="add mod">
          <ac:chgData name="Beatrice Reggiani - Vsafe s.r.l." userId="7c151819-0f5d-48bc-9722-58a24b9a772d" providerId="ADAL" clId="{7D8BF1A7-23C8-4623-B2EB-5A5903AFCC2A}" dt="2023-11-14T11:11:16.671" v="568" actId="164"/>
          <ac:spMkLst>
            <pc:docMk/>
            <pc:sldMk cId="896982759" sldId="390"/>
            <ac:spMk id="16" creationId="{0C4E70FA-1BB7-091B-7256-99343487349A}"/>
          </ac:spMkLst>
        </pc:spChg>
        <pc:spChg chg="add del mod">
          <ac:chgData name="Beatrice Reggiani - Vsafe s.r.l." userId="7c151819-0f5d-48bc-9722-58a24b9a772d" providerId="ADAL" clId="{7D8BF1A7-23C8-4623-B2EB-5A5903AFCC2A}" dt="2023-11-14T11:12:44.894" v="589" actId="21"/>
          <ac:spMkLst>
            <pc:docMk/>
            <pc:sldMk cId="896982759" sldId="390"/>
            <ac:spMk id="17" creationId="{61F8C142-4DC1-2A7D-A092-FFB3F83A3BF0}"/>
          </ac:spMkLst>
        </pc:spChg>
        <pc:spChg chg="add mod">
          <ac:chgData name="Beatrice Reggiani - Vsafe s.r.l." userId="7c151819-0f5d-48bc-9722-58a24b9a772d" providerId="ADAL" clId="{7D8BF1A7-23C8-4623-B2EB-5A5903AFCC2A}" dt="2023-11-14T11:11:16.671" v="568" actId="164"/>
          <ac:spMkLst>
            <pc:docMk/>
            <pc:sldMk cId="896982759" sldId="390"/>
            <ac:spMk id="18" creationId="{BAB2ABED-ABB2-2EC1-F479-A4B1390360D1}"/>
          </ac:spMkLst>
        </pc:spChg>
        <pc:spChg chg="add mod">
          <ac:chgData name="Beatrice Reggiani - Vsafe s.r.l." userId="7c151819-0f5d-48bc-9722-58a24b9a772d" providerId="ADAL" clId="{7D8BF1A7-23C8-4623-B2EB-5A5903AFCC2A}" dt="2023-11-14T11:11:16.671" v="568" actId="164"/>
          <ac:spMkLst>
            <pc:docMk/>
            <pc:sldMk cId="896982759" sldId="390"/>
            <ac:spMk id="23" creationId="{81B081B4-88DA-464B-E374-6B1BD704E015}"/>
          </ac:spMkLst>
        </pc:spChg>
        <pc:spChg chg="add mod">
          <ac:chgData name="Beatrice Reggiani - Vsafe s.r.l." userId="7c151819-0f5d-48bc-9722-58a24b9a772d" providerId="ADAL" clId="{7D8BF1A7-23C8-4623-B2EB-5A5903AFCC2A}" dt="2023-11-14T11:13:01.980" v="593" actId="20577"/>
          <ac:spMkLst>
            <pc:docMk/>
            <pc:sldMk cId="896982759" sldId="390"/>
            <ac:spMk id="25" creationId="{56BC03AE-7BA5-50DF-9203-58FD61CF8706}"/>
          </ac:spMkLst>
        </pc:spChg>
        <pc:spChg chg="add mod">
          <ac:chgData name="Beatrice Reggiani - Vsafe s.r.l." userId="7c151819-0f5d-48bc-9722-58a24b9a772d" providerId="ADAL" clId="{7D8BF1A7-23C8-4623-B2EB-5A5903AFCC2A}" dt="2023-11-14T11:11:25.313" v="569" actId="164"/>
          <ac:spMkLst>
            <pc:docMk/>
            <pc:sldMk cId="896982759" sldId="390"/>
            <ac:spMk id="28" creationId="{6BA87FF1-BF6E-D0CB-A82E-A29AE0353E9A}"/>
          </ac:spMkLst>
        </pc:spChg>
        <pc:spChg chg="add del mod">
          <ac:chgData name="Beatrice Reggiani - Vsafe s.r.l." userId="7c151819-0f5d-48bc-9722-58a24b9a772d" providerId="ADAL" clId="{7D8BF1A7-23C8-4623-B2EB-5A5903AFCC2A}" dt="2023-11-14T11:12:48.477" v="590" actId="21"/>
          <ac:spMkLst>
            <pc:docMk/>
            <pc:sldMk cId="896982759" sldId="390"/>
            <ac:spMk id="41" creationId="{C3F3249F-4673-71ED-6AE2-08111E5A5B9F}"/>
          </ac:spMkLst>
        </pc:spChg>
        <pc:spChg chg="add mod">
          <ac:chgData name="Beatrice Reggiani - Vsafe s.r.l." userId="7c151819-0f5d-48bc-9722-58a24b9a772d" providerId="ADAL" clId="{7D8BF1A7-23C8-4623-B2EB-5A5903AFCC2A}" dt="2023-11-14T11:11:25.313" v="569" actId="164"/>
          <ac:spMkLst>
            <pc:docMk/>
            <pc:sldMk cId="896982759" sldId="390"/>
            <ac:spMk id="44" creationId="{014E1D4D-CDF9-EC9D-75F0-B66DFE24AF17}"/>
          </ac:spMkLst>
        </pc:spChg>
        <pc:spChg chg="add mod">
          <ac:chgData name="Beatrice Reggiani - Vsafe s.r.l." userId="7c151819-0f5d-48bc-9722-58a24b9a772d" providerId="ADAL" clId="{7D8BF1A7-23C8-4623-B2EB-5A5903AFCC2A}" dt="2023-11-14T11:11:25.313" v="569" actId="164"/>
          <ac:spMkLst>
            <pc:docMk/>
            <pc:sldMk cId="896982759" sldId="390"/>
            <ac:spMk id="45" creationId="{D88091D5-8D94-315A-C2F5-C109E7DDB81C}"/>
          </ac:spMkLst>
        </pc:spChg>
        <pc:spChg chg="add del mod">
          <ac:chgData name="Beatrice Reggiani - Vsafe s.r.l." userId="7c151819-0f5d-48bc-9722-58a24b9a772d" providerId="ADAL" clId="{7D8BF1A7-23C8-4623-B2EB-5A5903AFCC2A}" dt="2023-11-14T11:12:53.462" v="591" actId="21"/>
          <ac:spMkLst>
            <pc:docMk/>
            <pc:sldMk cId="896982759" sldId="390"/>
            <ac:spMk id="46" creationId="{34CB621D-16E7-5B6B-6BB1-5C2DEEB53C3E}"/>
          </ac:spMkLst>
        </pc:spChg>
        <pc:grpChg chg="mod">
          <ac:chgData name="Beatrice Reggiani - Vsafe s.r.l." userId="7c151819-0f5d-48bc-9722-58a24b9a772d" providerId="ADAL" clId="{7D8BF1A7-23C8-4623-B2EB-5A5903AFCC2A}" dt="2023-11-14T11:01:54.825" v="426" actId="1076"/>
          <ac:grpSpMkLst>
            <pc:docMk/>
            <pc:sldMk cId="896982759" sldId="390"/>
            <ac:grpSpMk id="26" creationId="{77E1ED45-6E1D-6672-0645-FC82BCBC227B}"/>
          </ac:grpSpMkLst>
        </pc:grpChg>
        <pc:grpChg chg="mod">
          <ac:chgData name="Beatrice Reggiani - Vsafe s.r.l." userId="7c151819-0f5d-48bc-9722-58a24b9a772d" providerId="ADAL" clId="{7D8BF1A7-23C8-4623-B2EB-5A5903AFCC2A}" dt="2023-11-14T11:01:52.539" v="425" actId="1076"/>
          <ac:grpSpMkLst>
            <pc:docMk/>
            <pc:sldMk cId="896982759" sldId="390"/>
            <ac:grpSpMk id="27" creationId="{1BA90762-BD03-84AD-4555-E4EAC7C8CD0E}"/>
          </ac:grpSpMkLst>
        </pc:grpChg>
        <pc:grpChg chg="del mod">
          <ac:chgData name="Beatrice Reggiani - Vsafe s.r.l." userId="7c151819-0f5d-48bc-9722-58a24b9a772d" providerId="ADAL" clId="{7D8BF1A7-23C8-4623-B2EB-5A5903AFCC2A}" dt="2023-11-14T10:54:56.806" v="4" actId="21"/>
          <ac:grpSpMkLst>
            <pc:docMk/>
            <pc:sldMk cId="896982759" sldId="390"/>
            <ac:grpSpMk id="32" creationId="{C29143EA-B2B0-4165-4DFB-786CCA79FB06}"/>
          </ac:grpSpMkLst>
        </pc:grpChg>
        <pc:grpChg chg="del">
          <ac:chgData name="Beatrice Reggiani - Vsafe s.r.l." userId="7c151819-0f5d-48bc-9722-58a24b9a772d" providerId="ADAL" clId="{7D8BF1A7-23C8-4623-B2EB-5A5903AFCC2A}" dt="2023-11-14T10:54:58.592" v="5" actId="21"/>
          <ac:grpSpMkLst>
            <pc:docMk/>
            <pc:sldMk cId="896982759" sldId="390"/>
            <ac:grpSpMk id="33" creationId="{462745DC-28DC-9C32-8A37-352D39ADC2D4}"/>
          </ac:grpSpMkLst>
        </pc:grpChg>
        <pc:grpChg chg="del mod">
          <ac:chgData name="Beatrice Reggiani - Vsafe s.r.l." userId="7c151819-0f5d-48bc-9722-58a24b9a772d" providerId="ADAL" clId="{7D8BF1A7-23C8-4623-B2EB-5A5903AFCC2A}" dt="2023-11-14T10:55:00.799" v="7" actId="21"/>
          <ac:grpSpMkLst>
            <pc:docMk/>
            <pc:sldMk cId="896982759" sldId="390"/>
            <ac:grpSpMk id="37" creationId="{3B6BAF74-BDF4-8CF4-C45C-AC149B9898A4}"/>
          </ac:grpSpMkLst>
        </pc:grpChg>
        <pc:grpChg chg="add mod">
          <ac:chgData name="Beatrice Reggiani - Vsafe s.r.l." userId="7c151819-0f5d-48bc-9722-58a24b9a772d" providerId="ADAL" clId="{7D8BF1A7-23C8-4623-B2EB-5A5903AFCC2A}" dt="2023-11-14T11:11:03.875" v="567" actId="164"/>
          <ac:grpSpMkLst>
            <pc:docMk/>
            <pc:sldMk cId="896982759" sldId="390"/>
            <ac:grpSpMk id="48" creationId="{08D6AA37-5242-D331-7FE6-7B1A44843CF8}"/>
          </ac:grpSpMkLst>
        </pc:grpChg>
        <pc:grpChg chg="add mod">
          <ac:chgData name="Beatrice Reggiani - Vsafe s.r.l." userId="7c151819-0f5d-48bc-9722-58a24b9a772d" providerId="ADAL" clId="{7D8BF1A7-23C8-4623-B2EB-5A5903AFCC2A}" dt="2023-11-14T11:15:44.916" v="631" actId="1076"/>
          <ac:grpSpMkLst>
            <pc:docMk/>
            <pc:sldMk cId="896982759" sldId="390"/>
            <ac:grpSpMk id="49" creationId="{9B1C0581-A3E6-A649-DF60-B215289D93D4}"/>
          </ac:grpSpMkLst>
        </pc:grpChg>
        <pc:grpChg chg="del">
          <ac:chgData name="Beatrice Reggiani - Vsafe s.r.l." userId="7c151819-0f5d-48bc-9722-58a24b9a772d" providerId="ADAL" clId="{7D8BF1A7-23C8-4623-B2EB-5A5903AFCC2A}" dt="2023-11-14T10:55:06.130" v="8" actId="21"/>
          <ac:grpSpMkLst>
            <pc:docMk/>
            <pc:sldMk cId="896982759" sldId="390"/>
            <ac:grpSpMk id="53" creationId="{B4A56A95-C174-4402-A130-069191C2326D}"/>
          </ac:grpSpMkLst>
        </pc:grpChg>
        <pc:grpChg chg="del">
          <ac:chgData name="Beatrice Reggiani - Vsafe s.r.l." userId="7c151819-0f5d-48bc-9722-58a24b9a772d" providerId="ADAL" clId="{7D8BF1A7-23C8-4623-B2EB-5A5903AFCC2A}" dt="2023-11-14T10:55:08.522" v="9" actId="21"/>
          <ac:grpSpMkLst>
            <pc:docMk/>
            <pc:sldMk cId="896982759" sldId="390"/>
            <ac:grpSpMk id="54" creationId="{29B3E3C7-A98A-E1AF-385F-8E1D3CA482E0}"/>
          </ac:grpSpMkLst>
        </pc:grpChg>
        <pc:grpChg chg="add mod">
          <ac:chgData name="Beatrice Reggiani - Vsafe s.r.l." userId="7c151819-0f5d-48bc-9722-58a24b9a772d" providerId="ADAL" clId="{7D8BF1A7-23C8-4623-B2EB-5A5903AFCC2A}" dt="2023-11-14T11:11:25.313" v="569" actId="164"/>
          <ac:grpSpMkLst>
            <pc:docMk/>
            <pc:sldMk cId="896982759" sldId="390"/>
            <ac:grpSpMk id="55" creationId="{46B20063-C3F9-5AB3-01D1-D1B72F717A10}"/>
          </ac:grpSpMkLst>
        </pc:grpChg>
      </pc:sldChg>
      <pc:sldChg chg="del">
        <pc:chgData name="Beatrice Reggiani - Vsafe s.r.l." userId="7c151819-0f5d-48bc-9722-58a24b9a772d" providerId="ADAL" clId="{7D8BF1A7-23C8-4623-B2EB-5A5903AFCC2A}" dt="2023-11-17T16:19:46.978" v="1359" actId="2696"/>
        <pc:sldMkLst>
          <pc:docMk/>
          <pc:sldMk cId="3840579207" sldId="391"/>
        </pc:sldMkLst>
      </pc:sldChg>
      <pc:sldChg chg="del">
        <pc:chgData name="Beatrice Reggiani - Vsafe s.r.l." userId="7c151819-0f5d-48bc-9722-58a24b9a772d" providerId="ADAL" clId="{7D8BF1A7-23C8-4623-B2EB-5A5903AFCC2A}" dt="2023-11-17T16:08:17.558" v="1131" actId="2696"/>
        <pc:sldMkLst>
          <pc:docMk/>
          <pc:sldMk cId="3721269351" sldId="392"/>
        </pc:sldMkLst>
      </pc:sldChg>
      <pc:sldChg chg="modSp mod ord">
        <pc:chgData name="Beatrice Reggiani - Vsafe s.r.l." userId="7c151819-0f5d-48bc-9722-58a24b9a772d" providerId="ADAL" clId="{7D8BF1A7-23C8-4623-B2EB-5A5903AFCC2A}" dt="2023-11-17T16:22:21.722" v="1409" actId="1076"/>
        <pc:sldMkLst>
          <pc:docMk/>
          <pc:sldMk cId="470774873" sldId="395"/>
        </pc:sldMkLst>
        <pc:spChg chg="mod">
          <ac:chgData name="Beatrice Reggiani - Vsafe s.r.l." userId="7c151819-0f5d-48bc-9722-58a24b9a772d" providerId="ADAL" clId="{7D8BF1A7-23C8-4623-B2EB-5A5903AFCC2A}" dt="2023-11-17T16:22:21.722" v="1409" actId="1076"/>
          <ac:spMkLst>
            <pc:docMk/>
            <pc:sldMk cId="470774873" sldId="395"/>
            <ac:spMk id="8" creationId="{E1C7DCFF-D8E5-3A9D-658B-D82FB95F7757}"/>
          </ac:spMkLst>
        </pc:spChg>
      </pc:sldChg>
      <pc:sldChg chg="addSp delSp modSp mod ord">
        <pc:chgData name="Beatrice Reggiani - Vsafe s.r.l." userId="7c151819-0f5d-48bc-9722-58a24b9a772d" providerId="ADAL" clId="{7D8BF1A7-23C8-4623-B2EB-5A5903AFCC2A}" dt="2023-11-17T16:22:13.389" v="1407" actId="20577"/>
        <pc:sldMkLst>
          <pc:docMk/>
          <pc:sldMk cId="802258980" sldId="396"/>
        </pc:sldMkLst>
        <pc:spChg chg="add del mod">
          <ac:chgData name="Beatrice Reggiani - Vsafe s.r.l." userId="7c151819-0f5d-48bc-9722-58a24b9a772d" providerId="ADAL" clId="{7D8BF1A7-23C8-4623-B2EB-5A5903AFCC2A}" dt="2023-11-15T09:07:54.021" v="693"/>
          <ac:spMkLst>
            <pc:docMk/>
            <pc:sldMk cId="802258980" sldId="396"/>
            <ac:spMk id="2" creationId="{BC9A2FA1-DCDC-7320-5ACC-8029D07B3662}"/>
          </ac:spMkLst>
        </pc:spChg>
        <pc:spChg chg="add del mod">
          <ac:chgData name="Beatrice Reggiani - Vsafe s.r.l." userId="7c151819-0f5d-48bc-9722-58a24b9a772d" providerId="ADAL" clId="{7D8BF1A7-23C8-4623-B2EB-5A5903AFCC2A}" dt="2023-11-17T16:22:13.389" v="1407" actId="20577"/>
          <ac:spMkLst>
            <pc:docMk/>
            <pc:sldMk cId="802258980" sldId="396"/>
            <ac:spMk id="8" creationId="{E1C7DCFF-D8E5-3A9D-658B-D82FB95F7757}"/>
          </ac:spMkLst>
        </pc:spChg>
      </pc:sldChg>
      <pc:sldChg chg="addSp delSp modSp new del mod">
        <pc:chgData name="Beatrice Reggiani - Vsafe s.r.l." userId="7c151819-0f5d-48bc-9722-58a24b9a772d" providerId="ADAL" clId="{7D8BF1A7-23C8-4623-B2EB-5A5903AFCC2A}" dt="2023-11-15T09:07:55.975" v="697" actId="680"/>
        <pc:sldMkLst>
          <pc:docMk/>
          <pc:sldMk cId="1125204095" sldId="397"/>
        </pc:sldMkLst>
        <pc:spChg chg="add del mod">
          <ac:chgData name="Beatrice Reggiani - Vsafe s.r.l." userId="7c151819-0f5d-48bc-9722-58a24b9a772d" providerId="ADAL" clId="{7D8BF1A7-23C8-4623-B2EB-5A5903AFCC2A}" dt="2023-11-15T09:07:54.785" v="695"/>
          <ac:spMkLst>
            <pc:docMk/>
            <pc:sldMk cId="1125204095" sldId="397"/>
            <ac:spMk id="2" creationId="{927D1855-DADB-F140-AAA7-FBC6974398CE}"/>
          </ac:spMkLst>
        </pc:spChg>
      </pc:sldChg>
      <pc:sldChg chg="addSp delSp modSp add del mod ord">
        <pc:chgData name="Beatrice Reggiani - Vsafe s.r.l." userId="7c151819-0f5d-48bc-9722-58a24b9a772d" providerId="ADAL" clId="{7D8BF1A7-23C8-4623-B2EB-5A5903AFCC2A}" dt="2023-11-17T16:21:28.445" v="1394" actId="2696"/>
        <pc:sldMkLst>
          <pc:docMk/>
          <pc:sldMk cId="4227259989" sldId="397"/>
        </pc:sldMkLst>
        <pc:spChg chg="add del mod">
          <ac:chgData name="Beatrice Reggiani - Vsafe s.r.l." userId="7c151819-0f5d-48bc-9722-58a24b9a772d" providerId="ADAL" clId="{7D8BF1A7-23C8-4623-B2EB-5A5903AFCC2A}" dt="2023-11-17T16:17:45.464" v="1307" actId="21"/>
          <ac:spMkLst>
            <pc:docMk/>
            <pc:sldMk cId="4227259989" sldId="397"/>
            <ac:spMk id="2" creationId="{4E68630A-7AED-C5D7-99C0-DBFC724F3FEE}"/>
          </ac:spMkLst>
        </pc:spChg>
        <pc:spChg chg="add mod">
          <ac:chgData name="Beatrice Reggiani - Vsafe s.r.l." userId="7c151819-0f5d-48bc-9722-58a24b9a772d" providerId="ADAL" clId="{7D8BF1A7-23C8-4623-B2EB-5A5903AFCC2A}" dt="2023-11-15T09:20:41.675" v="826" actId="1076"/>
          <ac:spMkLst>
            <pc:docMk/>
            <pc:sldMk cId="4227259989" sldId="397"/>
            <ac:spMk id="3" creationId="{915A4463-EA90-61C3-503D-117C089CEF7F}"/>
          </ac:spMkLst>
        </pc:spChg>
        <pc:spChg chg="add del mod">
          <ac:chgData name="Beatrice Reggiani - Vsafe s.r.l." userId="7c151819-0f5d-48bc-9722-58a24b9a772d" providerId="ADAL" clId="{7D8BF1A7-23C8-4623-B2EB-5A5903AFCC2A}" dt="2023-11-17T16:10:08.602" v="1159" actId="21"/>
          <ac:spMkLst>
            <pc:docMk/>
            <pc:sldMk cId="4227259989" sldId="397"/>
            <ac:spMk id="4" creationId="{84272932-F158-B286-39EE-DEDCE47DDE67}"/>
          </ac:spMkLst>
        </pc:spChg>
        <pc:spChg chg="add mod">
          <ac:chgData name="Beatrice Reggiani - Vsafe s.r.l." userId="7c151819-0f5d-48bc-9722-58a24b9a772d" providerId="ADAL" clId="{7D8BF1A7-23C8-4623-B2EB-5A5903AFCC2A}" dt="2023-11-15T09:21:18.839" v="834" actId="1076"/>
          <ac:spMkLst>
            <pc:docMk/>
            <pc:sldMk cId="4227259989" sldId="397"/>
            <ac:spMk id="5" creationId="{2C90BC8B-9171-F349-01D1-C3BCBFDAA1D6}"/>
          </ac:spMkLst>
        </pc:spChg>
        <pc:spChg chg="add mod">
          <ac:chgData name="Beatrice Reggiani - Vsafe s.r.l." userId="7c151819-0f5d-48bc-9722-58a24b9a772d" providerId="ADAL" clId="{7D8BF1A7-23C8-4623-B2EB-5A5903AFCC2A}" dt="2023-11-15T09:22:37.732" v="856" actId="1076"/>
          <ac:spMkLst>
            <pc:docMk/>
            <pc:sldMk cId="4227259989" sldId="397"/>
            <ac:spMk id="11" creationId="{D648226B-E074-DBBF-7CD4-910DD05CC189}"/>
          </ac:spMkLst>
        </pc:spChg>
        <pc:spChg chg="add mod">
          <ac:chgData name="Beatrice Reggiani - Vsafe s.r.l." userId="7c151819-0f5d-48bc-9722-58a24b9a772d" providerId="ADAL" clId="{7D8BF1A7-23C8-4623-B2EB-5A5903AFCC2A}" dt="2023-11-15T09:22:29.214" v="853" actId="1076"/>
          <ac:spMkLst>
            <pc:docMk/>
            <pc:sldMk cId="4227259989" sldId="397"/>
            <ac:spMk id="14" creationId="{812D20AB-68E3-C47E-8D6C-35570084DB5F}"/>
          </ac:spMkLst>
        </pc:spChg>
        <pc:spChg chg="del">
          <ac:chgData name="Beatrice Reggiani - Vsafe s.r.l." userId="7c151819-0f5d-48bc-9722-58a24b9a772d" providerId="ADAL" clId="{7D8BF1A7-23C8-4623-B2EB-5A5903AFCC2A}" dt="2023-11-17T16:04:39.449" v="1075" actId="21"/>
          <ac:spMkLst>
            <pc:docMk/>
            <pc:sldMk cId="4227259989" sldId="397"/>
            <ac:spMk id="29" creationId="{F95B6EDD-09B2-7A08-3CB8-EBF626B3743C}"/>
          </ac:spMkLst>
        </pc:spChg>
        <pc:picChg chg="mod">
          <ac:chgData name="Beatrice Reggiani - Vsafe s.r.l." userId="7c151819-0f5d-48bc-9722-58a24b9a772d" providerId="ADAL" clId="{7D8BF1A7-23C8-4623-B2EB-5A5903AFCC2A}" dt="2023-11-17T16:09:58.263" v="1156" actId="1076"/>
          <ac:picMkLst>
            <pc:docMk/>
            <pc:sldMk cId="4227259989" sldId="397"/>
            <ac:picMk id="6" creationId="{0403A7F8-00FA-CC2A-6D25-68C8759CE205}"/>
          </ac:picMkLst>
        </pc:picChg>
        <pc:picChg chg="del">
          <ac:chgData name="Beatrice Reggiani - Vsafe s.r.l." userId="7c151819-0f5d-48bc-9722-58a24b9a772d" providerId="ADAL" clId="{7D8BF1A7-23C8-4623-B2EB-5A5903AFCC2A}" dt="2023-11-17T16:04:33.098" v="1074" actId="21"/>
          <ac:picMkLst>
            <pc:docMk/>
            <pc:sldMk cId="4227259989" sldId="397"/>
            <ac:picMk id="27" creationId="{449E6833-F3A2-8445-CA96-E84FF8C08F5F}"/>
          </ac:picMkLst>
        </pc:picChg>
      </pc:sldChg>
      <pc:sldChg chg="addSp delSp modSp add mod">
        <pc:chgData name="Beatrice Reggiani - Vsafe s.r.l." userId="7c151819-0f5d-48bc-9722-58a24b9a772d" providerId="ADAL" clId="{7D8BF1A7-23C8-4623-B2EB-5A5903AFCC2A}" dt="2023-11-17T16:21:23.673" v="1393" actId="20577"/>
        <pc:sldMkLst>
          <pc:docMk/>
          <pc:sldMk cId="302439918" sldId="398"/>
        </pc:sldMkLst>
        <pc:spChg chg="add mod">
          <ac:chgData name="Beatrice Reggiani - Vsafe s.r.l." userId="7c151819-0f5d-48bc-9722-58a24b9a772d" providerId="ADAL" clId="{7D8BF1A7-23C8-4623-B2EB-5A5903AFCC2A}" dt="2023-11-17T16:20:02.676" v="1363" actId="1076"/>
          <ac:spMkLst>
            <pc:docMk/>
            <pc:sldMk cId="302439918" sldId="398"/>
            <ac:spMk id="2" creationId="{525051C3-4C6C-AAC7-FDA8-12CD97E965A2}"/>
          </ac:spMkLst>
        </pc:spChg>
        <pc:spChg chg="add mod">
          <ac:chgData name="Beatrice Reggiani - Vsafe s.r.l." userId="7c151819-0f5d-48bc-9722-58a24b9a772d" providerId="ADAL" clId="{7D8BF1A7-23C8-4623-B2EB-5A5903AFCC2A}" dt="2023-11-17T16:20:20.880" v="1364"/>
          <ac:spMkLst>
            <pc:docMk/>
            <pc:sldMk cId="302439918" sldId="398"/>
            <ac:spMk id="3" creationId="{F2972ADF-C783-883C-42E8-34113CC76D67}"/>
          </ac:spMkLst>
        </pc:spChg>
        <pc:spChg chg="add mod">
          <ac:chgData name="Beatrice Reggiani - Vsafe s.r.l." userId="7c151819-0f5d-48bc-9722-58a24b9a772d" providerId="ADAL" clId="{7D8BF1A7-23C8-4623-B2EB-5A5903AFCC2A}" dt="2023-11-17T16:20:29.293" v="1365"/>
          <ac:spMkLst>
            <pc:docMk/>
            <pc:sldMk cId="302439918" sldId="398"/>
            <ac:spMk id="4" creationId="{13DE989C-3101-D4FF-1179-43AD71D95FF4}"/>
          </ac:spMkLst>
        </pc:spChg>
        <pc:spChg chg="add mod">
          <ac:chgData name="Beatrice Reggiani - Vsafe s.r.l." userId="7c151819-0f5d-48bc-9722-58a24b9a772d" providerId="ADAL" clId="{7D8BF1A7-23C8-4623-B2EB-5A5903AFCC2A}" dt="2023-11-17T16:21:23.673" v="1393" actId="20577"/>
          <ac:spMkLst>
            <pc:docMk/>
            <pc:sldMk cId="302439918" sldId="398"/>
            <ac:spMk id="5" creationId="{B85B27A3-EE6A-0859-7603-4E12019F305B}"/>
          </ac:spMkLst>
        </pc:spChg>
        <pc:spChg chg="add mod">
          <ac:chgData name="Beatrice Reggiani - Vsafe s.r.l." userId="7c151819-0f5d-48bc-9722-58a24b9a772d" providerId="ADAL" clId="{7D8BF1A7-23C8-4623-B2EB-5A5903AFCC2A}" dt="2023-11-17T16:20:49.079" v="1367"/>
          <ac:spMkLst>
            <pc:docMk/>
            <pc:sldMk cId="302439918" sldId="398"/>
            <ac:spMk id="7" creationId="{A3F09FA6-518D-0E72-E39A-1DB0448781C0}"/>
          </ac:spMkLst>
        </pc:spChg>
        <pc:spChg chg="mod">
          <ac:chgData name="Beatrice Reggiani - Vsafe s.r.l." userId="7c151819-0f5d-48bc-9722-58a24b9a772d" providerId="ADAL" clId="{7D8BF1A7-23C8-4623-B2EB-5A5903AFCC2A}" dt="2023-11-17T16:19:22.645" v="1353" actId="403"/>
          <ac:spMkLst>
            <pc:docMk/>
            <pc:sldMk cId="302439918" sldId="398"/>
            <ac:spMk id="8" creationId="{78BE6C4B-34EB-A837-3971-313CF82978BC}"/>
          </ac:spMkLst>
        </pc:spChg>
        <pc:spChg chg="mod">
          <ac:chgData name="Beatrice Reggiani - Vsafe s.r.l." userId="7c151819-0f5d-48bc-9722-58a24b9a772d" providerId="ADAL" clId="{7D8BF1A7-23C8-4623-B2EB-5A5903AFCC2A}" dt="2023-11-17T16:19:30.039" v="1356" actId="1076"/>
          <ac:spMkLst>
            <pc:docMk/>
            <pc:sldMk cId="302439918" sldId="398"/>
            <ac:spMk id="9" creationId="{C5C3FA97-7198-EE49-F308-0C45B3233A12}"/>
          </ac:spMkLst>
        </pc:spChg>
        <pc:spChg chg="mod">
          <ac:chgData name="Beatrice Reggiani - Vsafe s.r.l." userId="7c151819-0f5d-48bc-9722-58a24b9a772d" providerId="ADAL" clId="{7D8BF1A7-23C8-4623-B2EB-5A5903AFCC2A}" dt="2023-11-17T16:19:20.334" v="1352" actId="403"/>
          <ac:spMkLst>
            <pc:docMk/>
            <pc:sldMk cId="302439918" sldId="398"/>
            <ac:spMk id="10" creationId="{1AD2B6BE-3CF3-504E-2E7A-3FC954E66607}"/>
          </ac:spMkLst>
        </pc:spChg>
        <pc:spChg chg="mod">
          <ac:chgData name="Beatrice Reggiani - Vsafe s.r.l." userId="7c151819-0f5d-48bc-9722-58a24b9a772d" providerId="ADAL" clId="{7D8BF1A7-23C8-4623-B2EB-5A5903AFCC2A}" dt="2023-11-17T16:19:27.324" v="1355" actId="403"/>
          <ac:spMkLst>
            <pc:docMk/>
            <pc:sldMk cId="302439918" sldId="398"/>
            <ac:spMk id="12" creationId="{75649DDB-87E3-E296-8A04-BB1A66864276}"/>
          </ac:spMkLst>
        </pc:spChg>
        <pc:spChg chg="mod">
          <ac:chgData name="Beatrice Reggiani - Vsafe s.r.l." userId="7c151819-0f5d-48bc-9722-58a24b9a772d" providerId="ADAL" clId="{7D8BF1A7-23C8-4623-B2EB-5A5903AFCC2A}" dt="2023-11-17T16:19:57.584" v="1362" actId="14100"/>
          <ac:spMkLst>
            <pc:docMk/>
            <pc:sldMk cId="302439918" sldId="398"/>
            <ac:spMk id="29" creationId="{F95B6EDD-09B2-7A08-3CB8-EBF626B3743C}"/>
          </ac:spMkLst>
        </pc:spChg>
        <pc:picChg chg="del">
          <ac:chgData name="Beatrice Reggiani - Vsafe s.r.l." userId="7c151819-0f5d-48bc-9722-58a24b9a772d" providerId="ADAL" clId="{7D8BF1A7-23C8-4623-B2EB-5A5903AFCC2A}" dt="2023-11-17T16:17:53.233" v="1309" actId="21"/>
          <ac:picMkLst>
            <pc:docMk/>
            <pc:sldMk cId="302439918" sldId="398"/>
            <ac:picMk id="27" creationId="{449E6833-F3A2-8445-CA96-E84FF8C08F5F}"/>
          </ac:picMkLst>
        </pc:picChg>
      </pc:sldChg>
      <pc:sldChg chg="delSp modSp add del mod">
        <pc:chgData name="Beatrice Reggiani - Vsafe s.r.l." userId="7c151819-0f5d-48bc-9722-58a24b9a772d" providerId="ADAL" clId="{7D8BF1A7-23C8-4623-B2EB-5A5903AFCC2A}" dt="2023-11-17T16:09:03.979" v="1144" actId="2696"/>
        <pc:sldMkLst>
          <pc:docMk/>
          <pc:sldMk cId="533501879" sldId="398"/>
        </pc:sldMkLst>
        <pc:spChg chg="mod">
          <ac:chgData name="Beatrice Reggiani - Vsafe s.r.l." userId="7c151819-0f5d-48bc-9722-58a24b9a772d" providerId="ADAL" clId="{7D8BF1A7-23C8-4623-B2EB-5A5903AFCC2A}" dt="2023-11-17T16:08:39.577" v="1139" actId="1076"/>
          <ac:spMkLst>
            <pc:docMk/>
            <pc:sldMk cId="533501879" sldId="398"/>
            <ac:spMk id="8" creationId="{78BE6C4B-34EB-A837-3971-313CF82978BC}"/>
          </ac:spMkLst>
        </pc:spChg>
        <pc:spChg chg="mod">
          <ac:chgData name="Beatrice Reggiani - Vsafe s.r.l." userId="7c151819-0f5d-48bc-9722-58a24b9a772d" providerId="ADAL" clId="{7D8BF1A7-23C8-4623-B2EB-5A5903AFCC2A}" dt="2023-11-17T16:08:37.051" v="1138" actId="1076"/>
          <ac:spMkLst>
            <pc:docMk/>
            <pc:sldMk cId="533501879" sldId="398"/>
            <ac:spMk id="10" creationId="{1AD2B6BE-3CF3-504E-2E7A-3FC954E66607}"/>
          </ac:spMkLst>
        </pc:spChg>
        <pc:spChg chg="del">
          <ac:chgData name="Beatrice Reggiani - Vsafe s.r.l." userId="7c151819-0f5d-48bc-9722-58a24b9a772d" providerId="ADAL" clId="{7D8BF1A7-23C8-4623-B2EB-5A5903AFCC2A}" dt="2023-11-17T16:08:26.705" v="1135" actId="21"/>
          <ac:spMkLst>
            <pc:docMk/>
            <pc:sldMk cId="533501879" sldId="398"/>
            <ac:spMk id="29" creationId="{F95B6EDD-09B2-7A08-3CB8-EBF626B3743C}"/>
          </ac:spMkLst>
        </pc:spChg>
        <pc:picChg chg="mod">
          <ac:chgData name="Beatrice Reggiani - Vsafe s.r.l." userId="7c151819-0f5d-48bc-9722-58a24b9a772d" providerId="ADAL" clId="{7D8BF1A7-23C8-4623-B2EB-5A5903AFCC2A}" dt="2023-11-17T16:09:01.066" v="1143" actId="1076"/>
          <ac:picMkLst>
            <pc:docMk/>
            <pc:sldMk cId="533501879" sldId="398"/>
            <ac:picMk id="6" creationId="{0403A7F8-00FA-CC2A-6D25-68C8759CE205}"/>
          </ac:picMkLst>
        </pc:picChg>
        <pc:picChg chg="del">
          <ac:chgData name="Beatrice Reggiani - Vsafe s.r.l." userId="7c151819-0f5d-48bc-9722-58a24b9a772d" providerId="ADAL" clId="{7D8BF1A7-23C8-4623-B2EB-5A5903AFCC2A}" dt="2023-11-17T16:08:24.335" v="1134" actId="21"/>
          <ac:picMkLst>
            <pc:docMk/>
            <pc:sldMk cId="533501879" sldId="398"/>
            <ac:picMk id="27" creationId="{449E6833-F3A2-8445-CA96-E84FF8C08F5F}"/>
          </ac:picMkLst>
        </pc:picChg>
      </pc:sldChg>
      <pc:sldChg chg="addSp delSp modSp new del mod setBg modClrScheme chgLayout">
        <pc:chgData name="Beatrice Reggiani - Vsafe s.r.l." userId="7c151819-0f5d-48bc-9722-58a24b9a772d" providerId="ADAL" clId="{7D8BF1A7-23C8-4623-B2EB-5A5903AFCC2A}" dt="2023-11-17T16:14:40.011" v="1260" actId="2696"/>
        <pc:sldMkLst>
          <pc:docMk/>
          <pc:sldMk cId="1018745989" sldId="398"/>
        </pc:sldMkLst>
        <pc:spChg chg="del">
          <ac:chgData name="Beatrice Reggiani - Vsafe s.r.l." userId="7c151819-0f5d-48bc-9722-58a24b9a772d" providerId="ADAL" clId="{7D8BF1A7-23C8-4623-B2EB-5A5903AFCC2A}" dt="2023-11-17T16:09:08.728" v="1146" actId="700"/>
          <ac:spMkLst>
            <pc:docMk/>
            <pc:sldMk cId="1018745989" sldId="398"/>
            <ac:spMk id="2" creationId="{623AB3A3-9653-E7C0-B78A-409142646C47}"/>
          </ac:spMkLst>
        </pc:spChg>
        <pc:spChg chg="del">
          <ac:chgData name="Beatrice Reggiani - Vsafe s.r.l." userId="7c151819-0f5d-48bc-9722-58a24b9a772d" providerId="ADAL" clId="{7D8BF1A7-23C8-4623-B2EB-5A5903AFCC2A}" dt="2023-11-17T16:09:08.728" v="1146" actId="700"/>
          <ac:spMkLst>
            <pc:docMk/>
            <pc:sldMk cId="1018745989" sldId="398"/>
            <ac:spMk id="3" creationId="{2B6E5CE9-A140-EEE4-DD82-9BDC1EA626FA}"/>
          </ac:spMkLst>
        </pc:spChg>
        <pc:spChg chg="add del">
          <ac:chgData name="Beatrice Reggiani - Vsafe s.r.l." userId="7c151819-0f5d-48bc-9722-58a24b9a772d" providerId="ADAL" clId="{7D8BF1A7-23C8-4623-B2EB-5A5903AFCC2A}" dt="2023-11-17T16:10:14.415" v="1162" actId="21"/>
          <ac:spMkLst>
            <pc:docMk/>
            <pc:sldMk cId="1018745989" sldId="398"/>
            <ac:spMk id="4" creationId="{873A2064-592B-1512-ABB3-4F5A8EBDA30D}"/>
          </ac:spMkLst>
        </pc:spChg>
        <pc:spChg chg="add mod">
          <ac:chgData name="Beatrice Reggiani - Vsafe s.r.l." userId="7c151819-0f5d-48bc-9722-58a24b9a772d" providerId="ADAL" clId="{7D8BF1A7-23C8-4623-B2EB-5A5903AFCC2A}" dt="2023-11-17T16:12:50.330" v="1210" actId="1582"/>
          <ac:spMkLst>
            <pc:docMk/>
            <pc:sldMk cId="1018745989" sldId="398"/>
            <ac:spMk id="5" creationId="{3A5EA912-44FB-DD76-D5F2-B32F9C8D5B16}"/>
          </ac:spMkLst>
        </pc:spChg>
        <pc:spChg chg="add del mod">
          <ac:chgData name="Beatrice Reggiani - Vsafe s.r.l." userId="7c151819-0f5d-48bc-9722-58a24b9a772d" providerId="ADAL" clId="{7D8BF1A7-23C8-4623-B2EB-5A5903AFCC2A}" dt="2023-11-17T16:10:18.561" v="1164" actId="21"/>
          <ac:spMkLst>
            <pc:docMk/>
            <pc:sldMk cId="1018745989" sldId="398"/>
            <ac:spMk id="6" creationId="{F78F9D08-F978-56D4-A99E-DE69226F1263}"/>
          </ac:spMkLst>
        </pc:spChg>
        <pc:spChg chg="add mod">
          <ac:chgData name="Beatrice Reggiani - Vsafe s.r.l." userId="7c151819-0f5d-48bc-9722-58a24b9a772d" providerId="ADAL" clId="{7D8BF1A7-23C8-4623-B2EB-5A5903AFCC2A}" dt="2023-11-17T16:12:50.330" v="1210" actId="1582"/>
          <ac:spMkLst>
            <pc:docMk/>
            <pc:sldMk cId="1018745989" sldId="398"/>
            <ac:spMk id="7" creationId="{2C74AC4D-0EA0-19B0-5BE6-9F18B6D139E7}"/>
          </ac:spMkLst>
        </pc:spChg>
        <pc:spChg chg="add mod">
          <ac:chgData name="Beatrice Reggiani - Vsafe s.r.l." userId="7c151819-0f5d-48bc-9722-58a24b9a772d" providerId="ADAL" clId="{7D8BF1A7-23C8-4623-B2EB-5A5903AFCC2A}" dt="2023-11-17T16:12:50.330" v="1210" actId="1582"/>
          <ac:spMkLst>
            <pc:docMk/>
            <pc:sldMk cId="1018745989" sldId="398"/>
            <ac:spMk id="8" creationId="{B638609F-3160-DD4F-299F-DD85615F5491}"/>
          </ac:spMkLst>
        </pc:spChg>
        <pc:spChg chg="add mod">
          <ac:chgData name="Beatrice Reggiani - Vsafe s.r.l." userId="7c151819-0f5d-48bc-9722-58a24b9a772d" providerId="ADAL" clId="{7D8BF1A7-23C8-4623-B2EB-5A5903AFCC2A}" dt="2023-11-17T16:12:50.330" v="1210" actId="1582"/>
          <ac:spMkLst>
            <pc:docMk/>
            <pc:sldMk cId="1018745989" sldId="398"/>
            <ac:spMk id="9" creationId="{5A95A214-FBDD-3DF7-78AB-A1D00581AFE4}"/>
          </ac:spMkLst>
        </pc:spChg>
        <pc:spChg chg="mod">
          <ac:chgData name="Beatrice Reggiani - Vsafe s.r.l." userId="7c151819-0f5d-48bc-9722-58a24b9a772d" providerId="ADAL" clId="{7D8BF1A7-23C8-4623-B2EB-5A5903AFCC2A}" dt="2023-11-17T16:12:14.970" v="1200"/>
          <ac:spMkLst>
            <pc:docMk/>
            <pc:sldMk cId="1018745989" sldId="398"/>
            <ac:spMk id="13" creationId="{BC60C228-DF52-260E-3012-960BB2E2DD9D}"/>
          </ac:spMkLst>
        </pc:spChg>
        <pc:spChg chg="mod">
          <ac:chgData name="Beatrice Reggiani - Vsafe s.r.l." userId="7c151819-0f5d-48bc-9722-58a24b9a772d" providerId="ADAL" clId="{7D8BF1A7-23C8-4623-B2EB-5A5903AFCC2A}" dt="2023-11-17T16:12:14.970" v="1200"/>
          <ac:spMkLst>
            <pc:docMk/>
            <pc:sldMk cId="1018745989" sldId="398"/>
            <ac:spMk id="14" creationId="{BB31A6E2-15DB-1B00-40DE-E28A1A9FBA8E}"/>
          </ac:spMkLst>
        </pc:spChg>
        <pc:spChg chg="mod">
          <ac:chgData name="Beatrice Reggiani - Vsafe s.r.l." userId="7c151819-0f5d-48bc-9722-58a24b9a772d" providerId="ADAL" clId="{7D8BF1A7-23C8-4623-B2EB-5A5903AFCC2A}" dt="2023-11-17T16:12:14.970" v="1200"/>
          <ac:spMkLst>
            <pc:docMk/>
            <pc:sldMk cId="1018745989" sldId="398"/>
            <ac:spMk id="15" creationId="{95254F66-E99C-B490-9018-908480C9F5A5}"/>
          </ac:spMkLst>
        </pc:spChg>
        <pc:spChg chg="mod">
          <ac:chgData name="Beatrice Reggiani - Vsafe s.r.l." userId="7c151819-0f5d-48bc-9722-58a24b9a772d" providerId="ADAL" clId="{7D8BF1A7-23C8-4623-B2EB-5A5903AFCC2A}" dt="2023-11-17T16:12:14.970" v="1200"/>
          <ac:spMkLst>
            <pc:docMk/>
            <pc:sldMk cId="1018745989" sldId="398"/>
            <ac:spMk id="16" creationId="{FFB4823D-221D-4199-D967-D514C75F5E72}"/>
          </ac:spMkLst>
        </pc:spChg>
        <pc:spChg chg="add del mod">
          <ac:chgData name="Beatrice Reggiani - Vsafe s.r.l." userId="7c151819-0f5d-48bc-9722-58a24b9a772d" providerId="ADAL" clId="{7D8BF1A7-23C8-4623-B2EB-5A5903AFCC2A}" dt="2023-11-17T16:13:16.338" v="1216" actId="21"/>
          <ac:spMkLst>
            <pc:docMk/>
            <pc:sldMk cId="1018745989" sldId="398"/>
            <ac:spMk id="18" creationId="{3931707E-24BD-48B4-CE17-BD43281D6CFA}"/>
          </ac:spMkLst>
        </pc:spChg>
        <pc:spChg chg="add mod">
          <ac:chgData name="Beatrice Reggiani - Vsafe s.r.l." userId="7c151819-0f5d-48bc-9722-58a24b9a772d" providerId="ADAL" clId="{7D8BF1A7-23C8-4623-B2EB-5A5903AFCC2A}" dt="2023-11-17T16:13:28.953" v="1218" actId="1076"/>
          <ac:spMkLst>
            <pc:docMk/>
            <pc:sldMk cId="1018745989" sldId="398"/>
            <ac:spMk id="19" creationId="{2C652804-E6BC-353A-1035-529E2F81FE30}"/>
          </ac:spMkLst>
        </pc:spChg>
        <pc:spChg chg="add mod">
          <ac:chgData name="Beatrice Reggiani - Vsafe s.r.l." userId="7c151819-0f5d-48bc-9722-58a24b9a772d" providerId="ADAL" clId="{7D8BF1A7-23C8-4623-B2EB-5A5903AFCC2A}" dt="2023-11-17T16:13:39.416" v="1220" actId="1076"/>
          <ac:spMkLst>
            <pc:docMk/>
            <pc:sldMk cId="1018745989" sldId="398"/>
            <ac:spMk id="20" creationId="{CBFEBBAB-5A4E-D5E2-E600-D1BA59FBC284}"/>
          </ac:spMkLst>
        </pc:spChg>
        <pc:spChg chg="add mod">
          <ac:chgData name="Beatrice Reggiani - Vsafe s.r.l." userId="7c151819-0f5d-48bc-9722-58a24b9a772d" providerId="ADAL" clId="{7D8BF1A7-23C8-4623-B2EB-5A5903AFCC2A}" dt="2023-11-17T16:13:51.979" v="1222" actId="1076"/>
          <ac:spMkLst>
            <pc:docMk/>
            <pc:sldMk cId="1018745989" sldId="398"/>
            <ac:spMk id="21" creationId="{AC9B547E-AF2D-1D2E-4F1B-3839BB1B666B}"/>
          </ac:spMkLst>
        </pc:spChg>
        <pc:spChg chg="add mod">
          <ac:chgData name="Beatrice Reggiani - Vsafe s.r.l." userId="7c151819-0f5d-48bc-9722-58a24b9a772d" providerId="ADAL" clId="{7D8BF1A7-23C8-4623-B2EB-5A5903AFCC2A}" dt="2023-11-17T16:14:06.503" v="1224" actId="1076"/>
          <ac:spMkLst>
            <pc:docMk/>
            <pc:sldMk cId="1018745989" sldId="398"/>
            <ac:spMk id="22" creationId="{E222BCC3-8370-F865-5E3A-F71C15C8C716}"/>
          </ac:spMkLst>
        </pc:spChg>
        <pc:spChg chg="add mod">
          <ac:chgData name="Beatrice Reggiani - Vsafe s.r.l." userId="7c151819-0f5d-48bc-9722-58a24b9a772d" providerId="ADAL" clId="{7D8BF1A7-23C8-4623-B2EB-5A5903AFCC2A}" dt="2023-11-17T16:14:34.188" v="1259" actId="1076"/>
          <ac:spMkLst>
            <pc:docMk/>
            <pc:sldMk cId="1018745989" sldId="398"/>
            <ac:spMk id="23" creationId="{03E5FF86-D52A-5A37-E53C-90E7FD311859}"/>
          </ac:spMkLst>
        </pc:spChg>
        <pc:grpChg chg="add del mod">
          <ac:chgData name="Beatrice Reggiani - Vsafe s.r.l." userId="7c151819-0f5d-48bc-9722-58a24b9a772d" providerId="ADAL" clId="{7D8BF1A7-23C8-4623-B2EB-5A5903AFCC2A}" dt="2023-11-17T16:12:53.576" v="1211" actId="21"/>
          <ac:grpSpMkLst>
            <pc:docMk/>
            <pc:sldMk cId="1018745989" sldId="398"/>
            <ac:grpSpMk id="10" creationId="{62BEF291-4A85-D9C6-382A-89BB8B667A52}"/>
          </ac:grpSpMkLst>
        </pc:grpChg>
        <pc:grpChg chg="add del mod">
          <ac:chgData name="Beatrice Reggiani - Vsafe s.r.l." userId="7c151819-0f5d-48bc-9722-58a24b9a772d" providerId="ADAL" clId="{7D8BF1A7-23C8-4623-B2EB-5A5903AFCC2A}" dt="2023-11-17T16:12:17.194" v="1201"/>
          <ac:grpSpMkLst>
            <pc:docMk/>
            <pc:sldMk cId="1018745989" sldId="398"/>
            <ac:grpSpMk id="12" creationId="{6D02BC73-A4BF-CFB2-1842-5EEA5760EEBD}"/>
          </ac:grpSpMkLst>
        </pc:grpChg>
        <pc:picChg chg="add del">
          <ac:chgData name="Beatrice Reggiani - Vsafe s.r.l." userId="7c151819-0f5d-48bc-9722-58a24b9a772d" providerId="ADAL" clId="{7D8BF1A7-23C8-4623-B2EB-5A5903AFCC2A}" dt="2023-11-17T16:12:12.290" v="1199"/>
          <ac:picMkLst>
            <pc:docMk/>
            <pc:sldMk cId="1018745989" sldId="398"/>
            <ac:picMk id="11" creationId="{100173F1-93F2-661F-B4ED-012E9D9F57B0}"/>
          </ac:picMkLst>
        </pc:picChg>
        <pc:picChg chg="add mod">
          <ac:chgData name="Beatrice Reggiani - Vsafe s.r.l." userId="7c151819-0f5d-48bc-9722-58a24b9a772d" providerId="ADAL" clId="{7D8BF1A7-23C8-4623-B2EB-5A5903AFCC2A}" dt="2023-11-17T16:12:57.592" v="1213" actId="1076"/>
          <ac:picMkLst>
            <pc:docMk/>
            <pc:sldMk cId="1018745989" sldId="398"/>
            <ac:picMk id="17" creationId="{C2684A0C-B547-9005-CB14-98529D97208E}"/>
          </ac:picMkLst>
        </pc:picChg>
      </pc:sldChg>
      <pc:sldChg chg="addSp delSp add del mod">
        <pc:chgData name="Beatrice Reggiani - Vsafe s.r.l." userId="7c151819-0f5d-48bc-9722-58a24b9a772d" providerId="ADAL" clId="{7D8BF1A7-23C8-4623-B2EB-5A5903AFCC2A}" dt="2023-11-17T16:14:43.597" v="1261" actId="2696"/>
        <pc:sldMkLst>
          <pc:docMk/>
          <pc:sldMk cId="104062660" sldId="399"/>
        </pc:sldMkLst>
        <pc:grpChg chg="del">
          <ac:chgData name="Beatrice Reggiani - Vsafe s.r.l." userId="7c151819-0f5d-48bc-9722-58a24b9a772d" providerId="ADAL" clId="{7D8BF1A7-23C8-4623-B2EB-5A5903AFCC2A}" dt="2023-11-17T16:12:27.934" v="1208" actId="21"/>
          <ac:grpSpMkLst>
            <pc:docMk/>
            <pc:sldMk cId="104062660" sldId="399"/>
            <ac:grpSpMk id="10" creationId="{62BEF291-4A85-D9C6-382A-89BB8B667A52}"/>
          </ac:grpSpMkLst>
        </pc:grpChg>
        <pc:picChg chg="add">
          <ac:chgData name="Beatrice Reggiani - Vsafe s.r.l." userId="7c151819-0f5d-48bc-9722-58a24b9a772d" providerId="ADAL" clId="{7D8BF1A7-23C8-4623-B2EB-5A5903AFCC2A}" dt="2023-11-17T16:12:29.323" v="1209"/>
          <ac:picMkLst>
            <pc:docMk/>
            <pc:sldMk cId="104062660" sldId="399"/>
            <ac:picMk id="2" creationId="{FCBAEDB2-A211-ADC9-F59E-70EA1D311A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9321D-6EAA-488F-A6FE-0B4891AD248C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81A38-56DB-4362-8A39-17713ED30C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50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B4C84-B440-4F10-8C2F-3E78DFD8CA4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26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Individuare edifici, n° persone, livello inquinamento acustico prima e dopo, prezzo €/persona per livello di inquinamento, differenza tra </a:t>
            </a:r>
            <a:r>
              <a:rPr lang="it-IT" dirty="0" err="1"/>
              <a:t>pre</a:t>
            </a:r>
            <a:r>
              <a:rPr lang="it-IT" dirty="0"/>
              <a:t> e post = beneficio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B4C84-B440-4F10-8C2F-3E78DFD8C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7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8018E0-FF94-70E1-D21C-4ECA6F0FD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E7FD54-85BF-9C92-27D1-9EE66982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CB809C-8FCD-DE63-6A8B-174FD9643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B73250-209E-1F6F-1282-DB4C9D64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53E481-347D-C6E2-F0F5-175423D7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81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6BFDE5-3CA9-EFA2-BB54-D3CF92A6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2BF83D-6133-E698-2FA5-DB6F89C06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2A306B-FF72-DA04-3D12-747510CC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17D499-9F00-9CDB-934D-C2C386F5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382922-81DC-8426-3D36-234AA314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07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A2AF24A-C6DE-12CE-B34D-A85994077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2ECAAA-0C92-59DA-198B-6D9B3D8E2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10CF3A-AEC0-8892-D64F-26C1F8AC7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C0DA00-36C7-2D99-83AC-B697EA51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049D3A-367B-EC85-6E0E-5D6662CE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20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A8B876-D074-8F42-A06A-F48FA405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C9E52A-8107-6E27-3C3C-4FF13B1B5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28A44E-A45B-738E-122F-3135F24A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1BB941-08ED-06AA-E078-6EE7F699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BC68AC-E416-ED12-1FC5-094F021A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94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7A9330-81C2-BCD0-225D-E54BD65F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61BECE-8E3D-855D-F66B-34DBBBAF8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D1D38E-54B0-B8AA-A1EF-1E1FD95E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E6650E-95C5-4056-3333-C7B358CC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A2450A-973E-709B-09AB-D92B0AB6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97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4A7BC-7DFA-A08A-901D-2B1EABAA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A5BBA8-5A97-4C10-057F-3937EBC14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4D073D-B247-93A3-0736-CA6350EC7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C61744-FB5D-505E-6DAE-5D5A0170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66DDBB-2A7F-2F72-DB3A-D91A681A8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E02B86-13F7-75F2-DBEC-E8C36D5D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30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406A06-84A9-C608-E2CA-009FF4C2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E45422-7267-4C7F-9238-B28CB0A9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212232-3C74-5B50-6C00-9521784E7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6122E6B-97AE-A520-A1FF-D66534689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2E71F5-D29C-0ECA-7614-C9021606A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2275C34-186A-9330-D18B-664108C6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DED8AF4-8136-F8BA-EFA1-5261183B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900441-8829-5277-D043-53B50B49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18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3EC942-D9E4-4E73-7013-CF1346FD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478CEAB-1296-F312-5776-084B67D3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8E5780-2043-E80F-A6B9-3934328E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8D3BD8-B74B-B520-3C52-4DCC7903E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59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F7DBF3-86E2-EF96-1269-A5582D897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DF64DD-E26C-1484-F4C7-1C637FA0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B62274-6837-555A-51A9-F3A11841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09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06FA4-5FBD-1B92-FD33-7681AB6C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FE319-0CC7-ABB7-A580-EE030EF88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F20D05-655B-0984-DC59-3C88D3CB4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4883EC-295A-3627-A758-84CA050E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D3442E-B9E5-8DBD-5FB5-A582BC7B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509B58-84CC-E57E-4B90-0CCB5CDE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6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7DB96-7E94-FF1F-A884-28608C85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E2753C2-19C4-1C13-EDCB-7EE82A5E3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DE2A3C-9F43-70CE-A4C9-449A05815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A08D5A-8229-48C2-C092-F92D0F6F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E40665-D4AF-756C-E30E-9C607374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B9F43D-7D5D-B0B6-0BAF-D3E9EC10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60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8AC197D-A94F-BA85-FE07-09FA93E3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6496E7-053E-5E3A-C304-DD2EF2D61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8755B9-2CF6-3A3C-B164-93FDE2D54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15B95-ECB1-48E3-9A83-E3227E6483BE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85494B-C651-D01F-63CC-4D759657A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4BED95-709C-6BE2-92C5-DA93D4E43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CF96D-1488-4C59-8373-302222CDD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41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erba, albero, esterni, campo&#10;&#10;Descrizione generata automaticamente">
            <a:extLst>
              <a:ext uri="{FF2B5EF4-FFF2-40B4-BE49-F238E27FC236}">
                <a16:creationId xmlns:a16="http://schemas.microsoft.com/office/drawing/2014/main" id="{15E62C92-55A7-4392-BA22-2BF16F6B0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t="6906" r="4769" b="17968"/>
          <a:stretch/>
        </p:blipFill>
        <p:spPr>
          <a:xfrm flipH="1">
            <a:off x="-10" y="-1"/>
            <a:ext cx="12191990" cy="685800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C9C6134-B051-2ECE-768D-C53CCFB59145}"/>
              </a:ext>
            </a:extLst>
          </p:cNvPr>
          <p:cNvSpPr/>
          <p:nvPr/>
        </p:nvSpPr>
        <p:spPr>
          <a:xfrm>
            <a:off x="-10" y="4247809"/>
            <a:ext cx="12192000" cy="2045615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686617F-2E9A-40A8-AE94-46430C6379DA}"/>
              </a:ext>
            </a:extLst>
          </p:cNvPr>
          <p:cNvSpPr txBox="1"/>
          <p:nvPr/>
        </p:nvSpPr>
        <p:spPr>
          <a:xfrm>
            <a:off x="618449" y="2705725"/>
            <a:ext cx="10516720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Il vero valore del verde urbano: </a:t>
            </a:r>
          </a:p>
          <a:p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costo o investimento? </a:t>
            </a:r>
            <a:endParaRPr lang="it-I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9CB58C-38A3-1AA7-EBC3-B5AFB5133F70}"/>
              </a:ext>
            </a:extLst>
          </p:cNvPr>
          <p:cNvSpPr txBox="1"/>
          <p:nvPr/>
        </p:nvSpPr>
        <p:spPr>
          <a:xfrm>
            <a:off x="550083" y="4460883"/>
            <a:ext cx="8525540" cy="1815882"/>
          </a:xfrm>
          <a:prstGeom prst="rect">
            <a:avLst/>
          </a:prstGeom>
          <a:solidFill>
            <a:srgbClr val="1E6EB6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Il modello Vsafe per valutare i servizi ecosistemici del verde urbano: un’applicazione ai tre casi di studio.</a:t>
            </a:r>
          </a:p>
          <a:p>
            <a:endParaRPr lang="it-IT" sz="3200" dirty="0">
              <a:solidFill>
                <a:schemeClr val="bg1"/>
              </a:solidFill>
              <a:latin typeface="PT Serif" panose="020A0603040505020204" pitchFamily="18" charset="0"/>
            </a:endParaRPr>
          </a:p>
          <a:p>
            <a:endParaRPr lang="it-IT" sz="3200" dirty="0">
              <a:solidFill>
                <a:schemeClr val="bg1"/>
              </a:solidFill>
              <a:latin typeface="PT Serif" panose="020A06030405050202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DD39E2-3AF5-1185-1D04-4C22EF81C050}"/>
              </a:ext>
            </a:extLst>
          </p:cNvPr>
          <p:cNvSpPr txBox="1"/>
          <p:nvPr/>
        </p:nvSpPr>
        <p:spPr>
          <a:xfrm>
            <a:off x="555940" y="5639883"/>
            <a:ext cx="698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Dott.ssa Beatrice Reggiani </a:t>
            </a:r>
          </a:p>
        </p:txBody>
      </p:sp>
      <p:pic>
        <p:nvPicPr>
          <p:cNvPr id="9" name="Immagine 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763C4B4D-50FC-81CD-E649-15BA55CEA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633" y="4352620"/>
            <a:ext cx="2845380" cy="18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ED8557-7095-6027-E598-F3A032C12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5" r="7398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0C2995-C50A-195E-EE72-2110CB105596}"/>
              </a:ext>
            </a:extLst>
          </p:cNvPr>
          <p:cNvSpPr/>
          <p:nvPr/>
        </p:nvSpPr>
        <p:spPr>
          <a:xfrm>
            <a:off x="2814414" y="452928"/>
            <a:ext cx="6563171" cy="922945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>
                <a:solidFill>
                  <a:schemeClr val="bg1"/>
                </a:solidFill>
                <a:latin typeface="PT Serif" panose="020A0603040505020204" pitchFamily="18" charset="0"/>
              </a:rPr>
              <a:t>Parco G. Cervi - Parma</a:t>
            </a:r>
          </a:p>
        </p:txBody>
      </p:sp>
    </p:spTree>
    <p:extLst>
      <p:ext uri="{BB962C8B-B14F-4D97-AF65-F5344CB8AC3E}">
        <p14:creationId xmlns:p14="http://schemas.microsoft.com/office/powerpoint/2010/main" val="355948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DA58019-EFE6-258D-2E99-E555E37A2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30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5AD5D644-0F72-1134-5234-7E2FBECC7540}"/>
              </a:ext>
            </a:extLst>
          </p:cNvPr>
          <p:cNvSpPr/>
          <p:nvPr/>
        </p:nvSpPr>
        <p:spPr>
          <a:xfrm>
            <a:off x="2666288" y="492718"/>
            <a:ext cx="7204105" cy="922946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>
                <a:solidFill>
                  <a:schemeClr val="bg1"/>
                </a:solidFill>
                <a:latin typeface="PT Serif" panose="020A0603040505020204" pitchFamily="18" charset="0"/>
              </a:rPr>
              <a:t>Parco della Vita - Busseto</a:t>
            </a:r>
          </a:p>
        </p:txBody>
      </p:sp>
    </p:spTree>
    <p:extLst>
      <p:ext uri="{BB962C8B-B14F-4D97-AF65-F5344CB8AC3E}">
        <p14:creationId xmlns:p14="http://schemas.microsoft.com/office/powerpoint/2010/main" val="1899281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3693CA-FAE2-C2D6-1C0B-3FA8CA3FE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39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A869C76-1486-98CC-F6A9-FF08D4DC2793}"/>
              </a:ext>
            </a:extLst>
          </p:cNvPr>
          <p:cNvSpPr/>
          <p:nvPr/>
        </p:nvSpPr>
        <p:spPr>
          <a:xfrm>
            <a:off x="2493947" y="341832"/>
            <a:ext cx="7204105" cy="922946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>
                <a:solidFill>
                  <a:schemeClr val="bg1"/>
                </a:solidFill>
                <a:latin typeface="PT Serif" panose="020A0603040505020204" pitchFamily="18" charset="0"/>
              </a:rPr>
              <a:t>Svincolo Tangenziale</a:t>
            </a:r>
          </a:p>
        </p:txBody>
      </p:sp>
    </p:spTree>
    <p:extLst>
      <p:ext uri="{BB962C8B-B14F-4D97-AF65-F5344CB8AC3E}">
        <p14:creationId xmlns:p14="http://schemas.microsoft.com/office/powerpoint/2010/main" val="399237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403A7F8-00FA-CC2A-6D25-68C8759CE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935" y="-1572126"/>
            <a:ext cx="13482083" cy="1002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BE6C4B-34EB-A837-3971-313CF82978BC}"/>
              </a:ext>
            </a:extLst>
          </p:cNvPr>
          <p:cNvSpPr txBox="1"/>
          <p:nvPr/>
        </p:nvSpPr>
        <p:spPr>
          <a:xfrm>
            <a:off x="3045786" y="1836874"/>
            <a:ext cx="247720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Innovativo</a:t>
            </a:r>
            <a:endParaRPr kumimoji="0" lang="it-IT" sz="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C3FA97-7198-EE49-F308-0C45B3233A12}"/>
              </a:ext>
            </a:extLst>
          </p:cNvPr>
          <p:cNvSpPr txBox="1"/>
          <p:nvPr/>
        </p:nvSpPr>
        <p:spPr>
          <a:xfrm>
            <a:off x="2298154" y="4419142"/>
            <a:ext cx="365986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Dinamico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D2B6BE-3CF3-504E-2E7A-3FC954E66607}"/>
              </a:ext>
            </a:extLst>
          </p:cNvPr>
          <p:cNvSpPr txBox="1"/>
          <p:nvPr/>
        </p:nvSpPr>
        <p:spPr>
          <a:xfrm>
            <a:off x="7168483" y="1836873"/>
            <a:ext cx="247720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Flessibile</a:t>
            </a:r>
            <a:endParaRPr kumimoji="0" lang="it-IT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5649DDB-87E3-E296-8A04-BB1A66864276}"/>
              </a:ext>
            </a:extLst>
          </p:cNvPr>
          <p:cNvSpPr txBox="1"/>
          <p:nvPr/>
        </p:nvSpPr>
        <p:spPr>
          <a:xfrm>
            <a:off x="6735120" y="4428742"/>
            <a:ext cx="365986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Collaborativo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+mn-cs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F95B6EDD-09B2-7A08-3CB8-EBF626B3743C}"/>
              </a:ext>
            </a:extLst>
          </p:cNvPr>
          <p:cNvSpPr/>
          <p:nvPr/>
        </p:nvSpPr>
        <p:spPr>
          <a:xfrm>
            <a:off x="4647304" y="2440227"/>
            <a:ext cx="3184773" cy="2025173"/>
          </a:xfrm>
          <a:prstGeom prst="ellipse">
            <a:avLst/>
          </a:prstGeom>
          <a:solidFill>
            <a:srgbClr val="1E6EB6"/>
          </a:solidFill>
          <a:ln>
            <a:solidFill>
              <a:srgbClr val="002060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5051C3-4C6C-AAC7-FDA8-12CD97E965A2}"/>
              </a:ext>
            </a:extLst>
          </p:cNvPr>
          <p:cNvSpPr txBox="1"/>
          <p:nvPr/>
        </p:nvSpPr>
        <p:spPr>
          <a:xfrm>
            <a:off x="4863612" y="2791093"/>
            <a:ext cx="296846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b="1" i="1" dirty="0">
                <a:solidFill>
                  <a:prstClr val="white"/>
                </a:solidFill>
                <a:latin typeface="PT Serif" panose="020A0603040505020204" pitchFamily="18" charset="0"/>
              </a:rPr>
              <a:t>Il modello Vsafe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972ADF-C783-883C-42E8-34113CC76D67}"/>
              </a:ext>
            </a:extLst>
          </p:cNvPr>
          <p:cNvSpPr txBox="1"/>
          <p:nvPr/>
        </p:nvSpPr>
        <p:spPr>
          <a:xfrm>
            <a:off x="369086" y="470359"/>
            <a:ext cx="23916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Permette di includere i servizi ecosistemici nelle analisi costi benefici.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DE989C-3101-D4FF-1179-43AD71D95FF4}"/>
              </a:ext>
            </a:extLst>
          </p:cNvPr>
          <p:cNvSpPr txBox="1"/>
          <p:nvPr/>
        </p:nvSpPr>
        <p:spPr>
          <a:xfrm>
            <a:off x="9629774" y="590316"/>
            <a:ext cx="2310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 adatta a contesti ambientali differenti.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5B27A3-EE6A-0859-7603-4E12019F305B}"/>
              </a:ext>
            </a:extLst>
          </p:cNvPr>
          <p:cNvSpPr txBox="1"/>
          <p:nvPr/>
        </p:nvSpPr>
        <p:spPr>
          <a:xfrm>
            <a:off x="145176" y="5525172"/>
            <a:ext cx="28395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Può essere facilmente aggiornato con nuove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onformazioni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F09FA6-518D-0E72-E39A-1DB0448781C0}"/>
              </a:ext>
            </a:extLst>
          </p:cNvPr>
          <p:cNvSpPr txBox="1"/>
          <p:nvPr/>
        </p:nvSpPr>
        <p:spPr>
          <a:xfrm>
            <a:off x="9307506" y="5663672"/>
            <a:ext cx="2573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Promuove la cooperazione tra portatori d’interesse differenti.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3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55EE721-ACDC-A799-F8EE-C9BE99DE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460" y="4040320"/>
            <a:ext cx="2824613" cy="244141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9D6FF26-E760-D805-0AF8-5922C8CDF8CE}"/>
              </a:ext>
            </a:extLst>
          </p:cNvPr>
          <p:cNvSpPr/>
          <p:nvPr/>
        </p:nvSpPr>
        <p:spPr>
          <a:xfrm>
            <a:off x="2255181" y="833829"/>
            <a:ext cx="7921782" cy="1119583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Il Modello Vsafe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CA162D90-384C-B27D-DE90-1E3D2EF81417}"/>
              </a:ext>
            </a:extLst>
          </p:cNvPr>
          <p:cNvSpPr/>
          <p:nvPr/>
        </p:nvSpPr>
        <p:spPr>
          <a:xfrm>
            <a:off x="6853383" y="2675785"/>
            <a:ext cx="4884998" cy="10884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rgbClr val="1E6EB6"/>
                </a:solidFill>
                <a:latin typeface="PT Serif" panose="020A0603040505020204" pitchFamily="18" charset="0"/>
              </a:rPr>
              <a:t>Analisi Costi Benefici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B228C4C4-582F-72CA-997D-451D9C678F5C}"/>
              </a:ext>
            </a:extLst>
          </p:cNvPr>
          <p:cNvSpPr/>
          <p:nvPr/>
        </p:nvSpPr>
        <p:spPr>
          <a:xfrm>
            <a:off x="687545" y="2669575"/>
            <a:ext cx="5030397" cy="111958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rgbClr val="1E6EB6"/>
                </a:solidFill>
                <a:latin typeface="PT Serif" panose="020A0603040505020204" pitchFamily="18" charset="0"/>
              </a:rPr>
              <a:t>Misurare i Servizi Ecosistemici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03B7820-AB96-2A2B-5CA3-0409BD2D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45" y="4040320"/>
            <a:ext cx="5444968" cy="2589679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28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1129093-656B-3CD4-2EE3-9C0682F1A4EC}"/>
              </a:ext>
            </a:extLst>
          </p:cNvPr>
          <p:cNvSpPr/>
          <p:nvPr/>
        </p:nvSpPr>
        <p:spPr>
          <a:xfrm>
            <a:off x="0" y="3500438"/>
            <a:ext cx="12192000" cy="3357562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CB7F7E6-D6CB-94B0-1295-6F3F47B77B80}"/>
              </a:ext>
            </a:extLst>
          </p:cNvPr>
          <p:cNvGrpSpPr/>
          <p:nvPr/>
        </p:nvGrpSpPr>
        <p:grpSpPr>
          <a:xfrm>
            <a:off x="830659" y="3904955"/>
            <a:ext cx="10744200" cy="2623840"/>
            <a:chOff x="651197" y="4027800"/>
            <a:chExt cx="10744200" cy="262384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D59447E-D6D4-35CF-95D3-DE11B430E196}"/>
                </a:ext>
              </a:extLst>
            </p:cNvPr>
            <p:cNvGrpSpPr/>
            <p:nvPr/>
          </p:nvGrpSpPr>
          <p:grpSpPr>
            <a:xfrm>
              <a:off x="651197" y="4027800"/>
              <a:ext cx="10744200" cy="1515844"/>
              <a:chOff x="363940" y="2671078"/>
              <a:chExt cx="10744200" cy="1515844"/>
            </a:xfrm>
          </p:grpSpPr>
          <p:sp>
            <p:nvSpPr>
              <p:cNvPr id="9" name="Rettangolo con angoli arrotondati 8">
                <a:extLst>
                  <a:ext uri="{FF2B5EF4-FFF2-40B4-BE49-F238E27FC236}">
                    <a16:creationId xmlns:a16="http://schemas.microsoft.com/office/drawing/2014/main" id="{908CC1AF-72E1-B591-6E7E-34D5DD5B8B69}"/>
                  </a:ext>
                </a:extLst>
              </p:cNvPr>
              <p:cNvSpPr/>
              <p:nvPr/>
            </p:nvSpPr>
            <p:spPr>
              <a:xfrm>
                <a:off x="36394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Individuare i servizi ecosistemici</a:t>
                </a:r>
              </a:p>
            </p:txBody>
          </p:sp>
          <p:sp>
            <p:nvSpPr>
              <p:cNvPr id="10" name="Rettangolo con angoli arrotondati 9">
                <a:extLst>
                  <a:ext uri="{FF2B5EF4-FFF2-40B4-BE49-F238E27FC236}">
                    <a16:creationId xmlns:a16="http://schemas.microsoft.com/office/drawing/2014/main" id="{5A49A7E8-030B-0B3D-943F-D77B9F430BE8}"/>
                  </a:ext>
                </a:extLst>
              </p:cNvPr>
              <p:cNvSpPr/>
              <p:nvPr/>
            </p:nvSpPr>
            <p:spPr>
              <a:xfrm>
                <a:off x="407869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800" b="1" i="1" kern="0" dirty="0">
                    <a:solidFill>
                      <a:srgbClr val="1E6EB6"/>
                    </a:solidFill>
                    <a:latin typeface="+mj-lt"/>
                  </a:rPr>
                  <a:t>Quantificarli tramite un indicatore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800" b="1" i="1" kern="0" dirty="0">
                    <a:solidFill>
                      <a:srgbClr val="1E6EB6"/>
                    </a:solidFill>
                    <a:latin typeface="+mj-lt"/>
                  </a:rPr>
                  <a:t>specifico </a:t>
                </a:r>
                <a:endParaRPr kumimoji="0" lang="it-IT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2" name="Rettangolo con angoli arrotondati 11">
                <a:extLst>
                  <a:ext uri="{FF2B5EF4-FFF2-40B4-BE49-F238E27FC236}">
                    <a16:creationId xmlns:a16="http://schemas.microsoft.com/office/drawing/2014/main" id="{CBB60EB0-C98F-9DA4-53DF-B792F6D06B34}"/>
                  </a:ext>
                </a:extLst>
              </p:cNvPr>
              <p:cNvSpPr/>
              <p:nvPr/>
            </p:nvSpPr>
            <p:spPr>
              <a:xfrm>
                <a:off x="779344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Attribuire loro un valore monetario</a:t>
                </a:r>
              </a:p>
            </p:txBody>
          </p:sp>
          <p:sp>
            <p:nvSpPr>
              <p:cNvPr id="13" name="Freccia a destra 12">
                <a:extLst>
                  <a:ext uri="{FF2B5EF4-FFF2-40B4-BE49-F238E27FC236}">
                    <a16:creationId xmlns:a16="http://schemas.microsoft.com/office/drawing/2014/main" id="{A569B0E6-8021-3FE4-4CD9-26C1BE2E21FF}"/>
                  </a:ext>
                </a:extLst>
              </p:cNvPr>
              <p:cNvSpPr/>
              <p:nvPr/>
            </p:nvSpPr>
            <p:spPr>
              <a:xfrm>
                <a:off x="3524580" y="3105834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4" name="Freccia a destra 13">
                <a:extLst>
                  <a:ext uri="{FF2B5EF4-FFF2-40B4-BE49-F238E27FC236}">
                    <a16:creationId xmlns:a16="http://schemas.microsoft.com/office/drawing/2014/main" id="{DFAAB432-512D-AB5A-3E79-B3786E0C8FCE}"/>
                  </a:ext>
                </a:extLst>
              </p:cNvPr>
              <p:cNvSpPr/>
              <p:nvPr/>
            </p:nvSpPr>
            <p:spPr>
              <a:xfrm>
                <a:off x="7272120" y="3106056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pic>
          <p:nvPicPr>
            <p:cNvPr id="6" name="Elemento grafico 5" descr="Lente di ingrandimento con riempimento a tinta unita">
              <a:extLst>
                <a:ext uri="{FF2B5EF4-FFF2-40B4-BE49-F238E27FC236}">
                  <a16:creationId xmlns:a16="http://schemas.microsoft.com/office/drawing/2014/main" id="{9F0C9D34-A7DC-76D6-21A3-80046FF44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7702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7" name="Elemento grafico 6" descr="Righello con riempimento a tinta unita">
              <a:extLst>
                <a:ext uri="{FF2B5EF4-FFF2-40B4-BE49-F238E27FC236}">
                  <a16:creationId xmlns:a16="http://schemas.microsoft.com/office/drawing/2014/main" id="{89B19046-E9F9-B50B-A468-EB7C0527C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800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1951ACBE-0567-C5FD-EAD3-0CFEFE00ECCD}"/>
                </a:ext>
              </a:extLst>
            </p:cNvPr>
            <p:cNvSpPr txBox="1"/>
            <p:nvPr/>
          </p:nvSpPr>
          <p:spPr>
            <a:xfrm>
              <a:off x="9458822" y="5543644"/>
              <a:ext cx="655949" cy="110799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it-IT" sz="6600" b="1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A0DC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</a:t>
              </a:r>
            </a:p>
          </p:txBody>
        </p:sp>
      </p:grp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2FD4021F-985A-65CE-7FD8-0307164C5FBE}"/>
              </a:ext>
            </a:extLst>
          </p:cNvPr>
          <p:cNvSpPr/>
          <p:nvPr/>
        </p:nvSpPr>
        <p:spPr>
          <a:xfrm>
            <a:off x="2167897" y="501360"/>
            <a:ext cx="7749612" cy="2413908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chemeClr val="bg1"/>
                </a:solidFill>
                <a:latin typeface="PT Serif" panose="020A0603040505020204" pitchFamily="18" charset="0"/>
              </a:rPr>
              <a:t>Misurare i Servizi Ecosistemici</a:t>
            </a:r>
          </a:p>
        </p:txBody>
      </p:sp>
    </p:spTree>
    <p:extLst>
      <p:ext uri="{BB962C8B-B14F-4D97-AF65-F5344CB8AC3E}">
        <p14:creationId xmlns:p14="http://schemas.microsoft.com/office/powerpoint/2010/main" val="2056491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9E4B26A-1E9A-ACD7-D8DB-6FE61C525368}"/>
              </a:ext>
            </a:extLst>
          </p:cNvPr>
          <p:cNvSpPr/>
          <p:nvPr/>
        </p:nvSpPr>
        <p:spPr>
          <a:xfrm>
            <a:off x="5679216" y="390504"/>
            <a:ext cx="1899270" cy="745200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Parco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G. Cervi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5FA6B249-11E6-C345-A0E4-5301195A5EC9}"/>
              </a:ext>
            </a:extLst>
          </p:cNvPr>
          <p:cNvSpPr/>
          <p:nvPr/>
        </p:nvSpPr>
        <p:spPr>
          <a:xfrm>
            <a:off x="7751902" y="390732"/>
            <a:ext cx="1899270" cy="745200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Parco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della Vita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791A3D1-0CD7-8ED1-C962-E1544EF23016}"/>
              </a:ext>
            </a:extLst>
          </p:cNvPr>
          <p:cNvSpPr/>
          <p:nvPr/>
        </p:nvSpPr>
        <p:spPr>
          <a:xfrm>
            <a:off x="9824586" y="406124"/>
            <a:ext cx="1899270" cy="745200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Svincolo tangenziale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FE805DB-C55B-06DC-031A-19A30ED50ABE}"/>
              </a:ext>
            </a:extLst>
          </p:cNvPr>
          <p:cNvSpPr/>
          <p:nvPr/>
        </p:nvSpPr>
        <p:spPr>
          <a:xfrm>
            <a:off x="468144" y="390960"/>
            <a:ext cx="5037656" cy="744744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Servizi ecosistemici valutati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BA90762-BD03-84AD-4555-E4EAC7C8CD0E}"/>
              </a:ext>
            </a:extLst>
          </p:cNvPr>
          <p:cNvGrpSpPr/>
          <p:nvPr/>
        </p:nvGrpSpPr>
        <p:grpSpPr>
          <a:xfrm>
            <a:off x="1951127" y="1603896"/>
            <a:ext cx="3780178" cy="4489019"/>
            <a:chOff x="1706221" y="2038466"/>
            <a:chExt cx="4084073" cy="4489019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DBD9168-4E55-9273-8BD2-80ECF697C72B}"/>
                </a:ext>
              </a:extLst>
            </p:cNvPr>
            <p:cNvSpPr txBox="1"/>
            <p:nvPr/>
          </p:nvSpPr>
          <p:spPr>
            <a:xfrm>
              <a:off x="1706221" y="2038466"/>
              <a:ext cx="40840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Regolazione del clima globale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BC3DBC6-8540-3A8C-696E-FD9C407EDDAC}"/>
                </a:ext>
              </a:extLst>
            </p:cNvPr>
            <p:cNvSpPr txBox="1"/>
            <p:nvPr/>
          </p:nvSpPr>
          <p:spPr>
            <a:xfrm>
              <a:off x="1706221" y="3052999"/>
              <a:ext cx="36163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Purificazione dell’aria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CE534E2-B2C4-EF54-17C9-E2FE4A723EC4}"/>
                </a:ext>
              </a:extLst>
            </p:cNvPr>
            <p:cNvSpPr txBox="1"/>
            <p:nvPr/>
          </p:nvSpPr>
          <p:spPr>
            <a:xfrm>
              <a:off x="1706221" y="4067532"/>
              <a:ext cx="36163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Riduzione del ruscellamento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481D35A-1530-29BE-6047-6ABBCA40B11D}"/>
                </a:ext>
              </a:extLst>
            </p:cNvPr>
            <p:cNvSpPr txBox="1"/>
            <p:nvPr/>
          </p:nvSpPr>
          <p:spPr>
            <a:xfrm>
              <a:off x="1706221" y="5082065"/>
              <a:ext cx="34252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Riduzione del rumore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4F8E998-AE23-B87A-BEE0-4490487127F2}"/>
                </a:ext>
              </a:extLst>
            </p:cNvPr>
            <p:cNvSpPr txBox="1"/>
            <p:nvPr/>
          </p:nvSpPr>
          <p:spPr>
            <a:xfrm>
              <a:off x="1706221" y="6096598"/>
              <a:ext cx="32571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Servizi estetico-ricreativi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77E1ED45-6E1D-6672-0645-FC82BCBC227B}"/>
              </a:ext>
            </a:extLst>
          </p:cNvPr>
          <p:cNvGrpSpPr/>
          <p:nvPr/>
        </p:nvGrpSpPr>
        <p:grpSpPr>
          <a:xfrm>
            <a:off x="468144" y="1265772"/>
            <a:ext cx="1278441" cy="5201268"/>
            <a:chOff x="293712" y="1560346"/>
            <a:chExt cx="1278441" cy="5201268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789BB0BF-CDF5-D805-5263-1B8C19EB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712" y="2599663"/>
              <a:ext cx="1278441" cy="104400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FEA0265-2ABB-32BF-5B37-8393D668E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38" y="1560346"/>
              <a:ext cx="1093788" cy="1080000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946F9C44-C3EC-F390-849B-981B41570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046" y="3602980"/>
              <a:ext cx="1080000" cy="1080000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DE519427-78AB-21E4-75C2-56D47972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714" y="5681614"/>
              <a:ext cx="1080000" cy="1080000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754E0FB-3AE0-45BD-00ED-FEB991DA1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038" y="4678297"/>
              <a:ext cx="1080000" cy="1080000"/>
            </a:xfrm>
            <a:prstGeom prst="rect">
              <a:avLst/>
            </a:prstGeom>
          </p:spPr>
        </p:pic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C29143EA-B2B0-4165-4DFB-786CCA79FB06}"/>
              </a:ext>
            </a:extLst>
          </p:cNvPr>
          <p:cNvGrpSpPr/>
          <p:nvPr/>
        </p:nvGrpSpPr>
        <p:grpSpPr>
          <a:xfrm>
            <a:off x="6212478" y="1292784"/>
            <a:ext cx="4978118" cy="970043"/>
            <a:chOff x="6122538" y="1291647"/>
            <a:chExt cx="4978118" cy="970043"/>
          </a:xfrm>
          <a:effectLst>
            <a:outerShdw blurRad="57150" dist="12700" dir="5400000" algn="ctr" rotWithShape="0">
              <a:srgbClr val="000000">
                <a:alpha val="63000"/>
              </a:srgbClr>
            </a:outerShdw>
          </a:effectLst>
        </p:grpSpPr>
        <p:pic>
          <p:nvPicPr>
            <p:cNvPr id="29" name="Elemento grafico 28" descr="Segno di spunta con riempimento a tinta unita">
              <a:extLst>
                <a:ext uri="{FF2B5EF4-FFF2-40B4-BE49-F238E27FC236}">
                  <a16:creationId xmlns:a16="http://schemas.microsoft.com/office/drawing/2014/main" id="{8502D73B-E2E0-6658-1FF0-A82F5F43D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22538" y="1291647"/>
              <a:ext cx="914400" cy="914400"/>
            </a:xfrm>
            <a:prstGeom prst="rect">
              <a:avLst/>
            </a:prstGeom>
          </p:spPr>
        </p:pic>
        <p:pic>
          <p:nvPicPr>
            <p:cNvPr id="30" name="Elemento grafico 29" descr="Segno di spunta con riempimento a tinta unita">
              <a:extLst>
                <a:ext uri="{FF2B5EF4-FFF2-40B4-BE49-F238E27FC236}">
                  <a16:creationId xmlns:a16="http://schemas.microsoft.com/office/drawing/2014/main" id="{A454F973-B2B2-521E-7D46-8BCE36BF3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4397" y="1319468"/>
              <a:ext cx="914400" cy="914400"/>
            </a:xfrm>
            <a:prstGeom prst="rect">
              <a:avLst/>
            </a:prstGeom>
          </p:spPr>
        </p:pic>
        <p:pic>
          <p:nvPicPr>
            <p:cNvPr id="31" name="Elemento grafico 30" descr="Segno di spunta con riempimento a tinta unita">
              <a:extLst>
                <a:ext uri="{FF2B5EF4-FFF2-40B4-BE49-F238E27FC236}">
                  <a16:creationId xmlns:a16="http://schemas.microsoft.com/office/drawing/2014/main" id="{2825843D-FD69-0F93-71CF-DCE1B720D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86256" y="1347290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462745DC-28DC-9C32-8A37-352D39ADC2D4}"/>
              </a:ext>
            </a:extLst>
          </p:cNvPr>
          <p:cNvGrpSpPr/>
          <p:nvPr/>
        </p:nvGrpSpPr>
        <p:grpSpPr>
          <a:xfrm>
            <a:off x="6178438" y="2320787"/>
            <a:ext cx="4978118" cy="970043"/>
            <a:chOff x="6122538" y="1291647"/>
            <a:chExt cx="4978118" cy="970043"/>
          </a:xfrm>
          <a:effectLst>
            <a:outerShdw blurRad="57150" dist="12700" dir="5400000" algn="ctr" rotWithShape="0">
              <a:srgbClr val="000000">
                <a:alpha val="63000"/>
              </a:srgbClr>
            </a:outerShdw>
          </a:effectLst>
        </p:grpSpPr>
        <p:pic>
          <p:nvPicPr>
            <p:cNvPr id="34" name="Elemento grafico 33" descr="Segno di spunta con riempimento a tinta unita">
              <a:extLst>
                <a:ext uri="{FF2B5EF4-FFF2-40B4-BE49-F238E27FC236}">
                  <a16:creationId xmlns:a16="http://schemas.microsoft.com/office/drawing/2014/main" id="{79992E8C-19C3-9E31-564F-18B1A9472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22538" y="1291647"/>
              <a:ext cx="914400" cy="914400"/>
            </a:xfrm>
            <a:prstGeom prst="rect">
              <a:avLst/>
            </a:prstGeom>
          </p:spPr>
        </p:pic>
        <p:pic>
          <p:nvPicPr>
            <p:cNvPr id="35" name="Elemento grafico 34" descr="Segno di spunta con riempimento a tinta unita">
              <a:extLst>
                <a:ext uri="{FF2B5EF4-FFF2-40B4-BE49-F238E27FC236}">
                  <a16:creationId xmlns:a16="http://schemas.microsoft.com/office/drawing/2014/main" id="{577ED1E5-BEC4-E767-DF8C-B9FECF7FE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4397" y="1319468"/>
              <a:ext cx="914400" cy="914400"/>
            </a:xfrm>
            <a:prstGeom prst="rect">
              <a:avLst/>
            </a:prstGeom>
          </p:spPr>
        </p:pic>
        <p:pic>
          <p:nvPicPr>
            <p:cNvPr id="36" name="Elemento grafico 35" descr="Segno di spunta con riempimento a tinta unita">
              <a:extLst>
                <a:ext uri="{FF2B5EF4-FFF2-40B4-BE49-F238E27FC236}">
                  <a16:creationId xmlns:a16="http://schemas.microsoft.com/office/drawing/2014/main" id="{A2E4735E-0F98-A991-37AB-74D5BCA98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86256" y="1347290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3B6BAF74-BDF4-8CF4-C45C-AC149B9898A4}"/>
              </a:ext>
            </a:extLst>
          </p:cNvPr>
          <p:cNvGrpSpPr/>
          <p:nvPr/>
        </p:nvGrpSpPr>
        <p:grpSpPr>
          <a:xfrm>
            <a:off x="6212478" y="3358632"/>
            <a:ext cx="4978118" cy="970043"/>
            <a:chOff x="6122538" y="1291647"/>
            <a:chExt cx="4978118" cy="970043"/>
          </a:xfrm>
          <a:effectLst>
            <a:outerShdw blurRad="57150" dist="12700" dir="5400000" algn="ctr" rotWithShape="0">
              <a:srgbClr val="000000">
                <a:alpha val="63000"/>
              </a:srgbClr>
            </a:outerShdw>
          </a:effectLst>
        </p:grpSpPr>
        <p:pic>
          <p:nvPicPr>
            <p:cNvPr id="38" name="Elemento grafico 37" descr="Segno di spunta con riempimento a tinta unita">
              <a:extLst>
                <a:ext uri="{FF2B5EF4-FFF2-40B4-BE49-F238E27FC236}">
                  <a16:creationId xmlns:a16="http://schemas.microsoft.com/office/drawing/2014/main" id="{2E86DD23-CA96-9FB5-5E4F-2C070091A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22538" y="1291647"/>
              <a:ext cx="914400" cy="914400"/>
            </a:xfrm>
            <a:prstGeom prst="rect">
              <a:avLst/>
            </a:prstGeom>
          </p:spPr>
        </p:pic>
        <p:pic>
          <p:nvPicPr>
            <p:cNvPr id="39" name="Elemento grafico 38" descr="Segno di spunta con riempimento a tinta unita">
              <a:extLst>
                <a:ext uri="{FF2B5EF4-FFF2-40B4-BE49-F238E27FC236}">
                  <a16:creationId xmlns:a16="http://schemas.microsoft.com/office/drawing/2014/main" id="{D4311B7D-02B6-FA7B-3E92-DDE3E9E2A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4397" y="1319468"/>
              <a:ext cx="914400" cy="914400"/>
            </a:xfrm>
            <a:prstGeom prst="rect">
              <a:avLst/>
            </a:prstGeom>
          </p:spPr>
        </p:pic>
        <p:pic>
          <p:nvPicPr>
            <p:cNvPr id="40" name="Elemento grafico 39" descr="Segno di spunta con riempimento a tinta unita">
              <a:extLst>
                <a:ext uri="{FF2B5EF4-FFF2-40B4-BE49-F238E27FC236}">
                  <a16:creationId xmlns:a16="http://schemas.microsoft.com/office/drawing/2014/main" id="{3F22ECCF-3311-74B5-C58B-817B4E06D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86256" y="1347290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7D98DDF-597A-A417-F631-782F9CB2E55F}"/>
              </a:ext>
            </a:extLst>
          </p:cNvPr>
          <p:cNvGrpSpPr/>
          <p:nvPr/>
        </p:nvGrpSpPr>
        <p:grpSpPr>
          <a:xfrm>
            <a:off x="6132513" y="4396477"/>
            <a:ext cx="4955965" cy="922203"/>
            <a:chOff x="6066056" y="4405738"/>
            <a:chExt cx="4955965" cy="922203"/>
          </a:xfrm>
          <a:effectLst>
            <a:outerShdw blurRad="57150" dist="12700" dir="5400000" algn="ctr" rotWithShape="0">
              <a:srgbClr val="000000">
                <a:alpha val="63000"/>
              </a:srgbClr>
            </a:outerShdw>
          </a:effectLst>
        </p:grpSpPr>
        <p:pic>
          <p:nvPicPr>
            <p:cNvPr id="47" name="Elemento grafico 46" descr="Segno di spunta con riempimento a tinta unita">
              <a:extLst>
                <a:ext uri="{FF2B5EF4-FFF2-40B4-BE49-F238E27FC236}">
                  <a16:creationId xmlns:a16="http://schemas.microsoft.com/office/drawing/2014/main" id="{1478A3EC-FA14-0D34-7C75-FD7C2003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66056" y="4413541"/>
              <a:ext cx="914400" cy="914400"/>
            </a:xfrm>
            <a:prstGeom prst="rect">
              <a:avLst/>
            </a:prstGeom>
          </p:spPr>
        </p:pic>
        <p:pic>
          <p:nvPicPr>
            <p:cNvPr id="50" name="Elemento grafico 49" descr="Chiudi con riempimento a tinta unita">
              <a:extLst>
                <a:ext uri="{FF2B5EF4-FFF2-40B4-BE49-F238E27FC236}">
                  <a16:creationId xmlns:a16="http://schemas.microsoft.com/office/drawing/2014/main" id="{2E7DD4E3-AB53-74EC-6ABA-9E1945BA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86838" y="4405738"/>
              <a:ext cx="914400" cy="914400"/>
            </a:xfrm>
            <a:prstGeom prst="rect">
              <a:avLst/>
            </a:prstGeom>
          </p:spPr>
        </p:pic>
        <p:pic>
          <p:nvPicPr>
            <p:cNvPr id="51" name="Elemento grafico 50" descr="Chiudi con riempimento a tinta unita">
              <a:extLst>
                <a:ext uri="{FF2B5EF4-FFF2-40B4-BE49-F238E27FC236}">
                  <a16:creationId xmlns:a16="http://schemas.microsoft.com/office/drawing/2014/main" id="{D8CCEB6F-0A90-0C63-8852-CF47E545A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07621" y="4413541"/>
              <a:ext cx="914400" cy="914400"/>
            </a:xfrm>
            <a:prstGeom prst="rect">
              <a:avLst/>
            </a:prstGeom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29B3E3C7-A98A-E1AF-385F-8E1D3CA482E0}"/>
              </a:ext>
            </a:extLst>
          </p:cNvPr>
          <p:cNvGrpSpPr/>
          <p:nvPr/>
        </p:nvGrpSpPr>
        <p:grpSpPr>
          <a:xfrm>
            <a:off x="6144399" y="5386481"/>
            <a:ext cx="4978118" cy="958316"/>
            <a:chOff x="6043903" y="5387040"/>
            <a:chExt cx="4978118" cy="958316"/>
          </a:xfrm>
          <a:effectLst>
            <a:outerShdw blurRad="57150" dist="12700" dir="5400000" algn="ctr" rotWithShape="0">
              <a:srgbClr val="000000">
                <a:alpha val="63000"/>
              </a:srgbClr>
            </a:outerShdw>
          </a:effectLst>
        </p:grpSpPr>
        <p:pic>
          <p:nvPicPr>
            <p:cNvPr id="42" name="Elemento grafico 41" descr="Segno di spunta con riempimento a tinta unita">
              <a:extLst>
                <a:ext uri="{FF2B5EF4-FFF2-40B4-BE49-F238E27FC236}">
                  <a16:creationId xmlns:a16="http://schemas.microsoft.com/office/drawing/2014/main" id="{B5003130-3886-F71A-A776-801BB8EC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43903" y="5387040"/>
              <a:ext cx="914400" cy="914400"/>
            </a:xfrm>
            <a:prstGeom prst="rect">
              <a:avLst/>
            </a:prstGeom>
          </p:spPr>
        </p:pic>
        <p:pic>
          <p:nvPicPr>
            <p:cNvPr id="43" name="Elemento grafico 42" descr="Segno di spunta con riempimento a tinta unita">
              <a:extLst>
                <a:ext uri="{FF2B5EF4-FFF2-40B4-BE49-F238E27FC236}">
                  <a16:creationId xmlns:a16="http://schemas.microsoft.com/office/drawing/2014/main" id="{53DF8A70-D948-C0F7-A1D5-6AE481707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75762" y="5408998"/>
              <a:ext cx="914400" cy="914400"/>
            </a:xfrm>
            <a:prstGeom prst="rect">
              <a:avLst/>
            </a:prstGeom>
          </p:spPr>
        </p:pic>
        <p:pic>
          <p:nvPicPr>
            <p:cNvPr id="52" name="Elemento grafico 51" descr="Chiudi con riempimento a tinta unita">
              <a:extLst>
                <a:ext uri="{FF2B5EF4-FFF2-40B4-BE49-F238E27FC236}">
                  <a16:creationId xmlns:a16="http://schemas.microsoft.com/office/drawing/2014/main" id="{6028DAA0-E3CD-C5BF-9F8F-29D7CEAD3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07621" y="543095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274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AC3C31AC-1FB5-7931-0A48-C7D9EA347D0C}"/>
              </a:ext>
            </a:extLst>
          </p:cNvPr>
          <p:cNvGrpSpPr/>
          <p:nvPr/>
        </p:nvGrpSpPr>
        <p:grpSpPr>
          <a:xfrm>
            <a:off x="0" y="0"/>
            <a:ext cx="12192000" cy="3491758"/>
            <a:chOff x="0" y="3391796"/>
            <a:chExt cx="12192000" cy="3357562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1129093-656B-3CD4-2EE3-9C0682F1A4EC}"/>
                </a:ext>
              </a:extLst>
            </p:cNvPr>
            <p:cNvSpPr/>
            <p:nvPr/>
          </p:nvSpPr>
          <p:spPr>
            <a:xfrm>
              <a:off x="0" y="3391796"/>
              <a:ext cx="12192000" cy="3357562"/>
            </a:xfrm>
            <a:prstGeom prst="rect">
              <a:avLst/>
            </a:prstGeom>
            <a:solidFill>
              <a:srgbClr val="1E6EB6"/>
            </a:solidFill>
            <a:ln>
              <a:solidFill>
                <a:srgbClr val="A0DC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595207C-8D80-0D07-65D0-77AA919D02F7}"/>
                </a:ext>
              </a:extLst>
            </p:cNvPr>
            <p:cNvGrpSpPr/>
            <p:nvPr/>
          </p:nvGrpSpPr>
          <p:grpSpPr>
            <a:xfrm>
              <a:off x="651197" y="3919158"/>
              <a:ext cx="10744200" cy="1515844"/>
              <a:chOff x="363940" y="2671078"/>
              <a:chExt cx="10744200" cy="1515844"/>
            </a:xfrm>
          </p:grpSpPr>
          <p:sp>
            <p:nvSpPr>
              <p:cNvPr id="6" name="Rettangolo con angoli arrotondati 5">
                <a:extLst>
                  <a:ext uri="{FF2B5EF4-FFF2-40B4-BE49-F238E27FC236}">
                    <a16:creationId xmlns:a16="http://schemas.microsoft.com/office/drawing/2014/main" id="{6CD5E91A-6EB6-845D-C95A-5450036B3720}"/>
                  </a:ext>
                </a:extLst>
              </p:cNvPr>
              <p:cNvSpPr/>
              <p:nvPr/>
            </p:nvSpPr>
            <p:spPr>
              <a:xfrm>
                <a:off x="363940" y="2671078"/>
                <a:ext cx="3314700" cy="1515844"/>
              </a:xfrm>
              <a:prstGeom prst="roundRect">
                <a:avLst/>
              </a:prstGeom>
              <a:solidFill>
                <a:srgbClr val="A0DC02"/>
              </a:solidFill>
              <a:ln w="38100">
                <a:solidFill>
                  <a:srgbClr val="A0DC02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T Serif" panose="020A0603040505020204" pitchFamily="18" charset="0"/>
                  </a:rPr>
                  <a:t>Regolazione del clima globale</a:t>
                </a:r>
              </a:p>
            </p:txBody>
          </p:sp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9865CA09-3433-C951-7A05-2D94907DBEC6}"/>
                  </a:ext>
                </a:extLst>
              </p:cNvPr>
              <p:cNvSpPr/>
              <p:nvPr/>
            </p:nvSpPr>
            <p:spPr>
              <a:xfrm>
                <a:off x="407869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t di CO</a:t>
                </a:r>
                <a:r>
                  <a:rPr kumimoji="0" lang="it-IT" sz="2800" b="1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2 </a:t>
                </a: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stoccata/anno </a:t>
                </a:r>
              </a:p>
            </p:txBody>
          </p:sp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44FCCDC3-2FDD-CB4D-D84E-94C7905F93DE}"/>
                  </a:ext>
                </a:extLst>
              </p:cNvPr>
              <p:cNvSpPr/>
              <p:nvPr/>
            </p:nvSpPr>
            <p:spPr>
              <a:xfrm>
                <a:off x="779344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€/anno</a:t>
                </a:r>
              </a:p>
            </p:txBody>
          </p:sp>
          <p:sp>
            <p:nvSpPr>
              <p:cNvPr id="9" name="Freccia a destra 8">
                <a:extLst>
                  <a:ext uri="{FF2B5EF4-FFF2-40B4-BE49-F238E27FC236}">
                    <a16:creationId xmlns:a16="http://schemas.microsoft.com/office/drawing/2014/main" id="{A2DF4DE1-8C83-A303-3EAC-A90B188BF805}"/>
                  </a:ext>
                </a:extLst>
              </p:cNvPr>
              <p:cNvSpPr/>
              <p:nvPr/>
            </p:nvSpPr>
            <p:spPr>
              <a:xfrm>
                <a:off x="3524580" y="3105834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solidFill>
                  <a:srgbClr val="A0DC02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0" name="Freccia a destra 9">
                <a:extLst>
                  <a:ext uri="{FF2B5EF4-FFF2-40B4-BE49-F238E27FC236}">
                    <a16:creationId xmlns:a16="http://schemas.microsoft.com/office/drawing/2014/main" id="{CDEB2113-BCFC-286B-36DB-3CCEE11E3B7F}"/>
                  </a:ext>
                </a:extLst>
              </p:cNvPr>
              <p:cNvSpPr/>
              <p:nvPr/>
            </p:nvSpPr>
            <p:spPr>
              <a:xfrm>
                <a:off x="7272120" y="3106056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solidFill>
                  <a:srgbClr val="A0DC02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pic>
          <p:nvPicPr>
            <p:cNvPr id="14" name="Elemento grafico 13" descr="Lente di ingrandimento con riempimento a tinta unita">
              <a:extLst>
                <a:ext uri="{FF2B5EF4-FFF2-40B4-BE49-F238E27FC236}">
                  <a16:creationId xmlns:a16="http://schemas.microsoft.com/office/drawing/2014/main" id="{2BFB5AED-0193-578E-12A0-F6AC17EBD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7702" y="5505164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16" name="Elemento grafico 15" descr="Righello con riempimento a tinta unita">
              <a:extLst>
                <a:ext uri="{FF2B5EF4-FFF2-40B4-BE49-F238E27FC236}">
                  <a16:creationId xmlns:a16="http://schemas.microsoft.com/office/drawing/2014/main" id="{CFF20149-F99C-DC5F-7CB7-38D962A6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800" y="5531799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2937910-B8F4-8A72-6674-5D306319D08F}"/>
                </a:ext>
              </a:extLst>
            </p:cNvPr>
            <p:cNvSpPr txBox="1"/>
            <p:nvPr/>
          </p:nvSpPr>
          <p:spPr>
            <a:xfrm>
              <a:off x="9458822" y="5435002"/>
              <a:ext cx="655949" cy="106541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600" b="1" i="0" u="none" strike="noStrike" kern="1200" cap="none" spc="0" normalizeH="0" baseline="0" noProof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A0DC0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€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FA567D-FB01-4136-0522-61340AEDB4E4}"/>
              </a:ext>
            </a:extLst>
          </p:cNvPr>
          <p:cNvSpPr txBox="1"/>
          <p:nvPr/>
        </p:nvSpPr>
        <p:spPr>
          <a:xfrm>
            <a:off x="739839" y="3918205"/>
            <a:ext cx="106555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Capacità delle piante, tramite la fotosintesi, di trasformare l’anidride carbonica in sostanza organica che costituisce la loro biomassa.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Catturando la CO</a:t>
            </a:r>
            <a:r>
              <a:rPr kumimoji="0" lang="it-IT" sz="2400" b="0" i="1" u="none" strike="noStrike" kern="1200" cap="none" spc="0" normalizeH="0" baseline="-2500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 piante regolano il clima a livello globale, contrastando il cambiamento climatico.</a:t>
            </a:r>
          </a:p>
        </p:txBody>
      </p:sp>
    </p:spTree>
    <p:extLst>
      <p:ext uri="{BB962C8B-B14F-4D97-AF65-F5344CB8AC3E}">
        <p14:creationId xmlns:p14="http://schemas.microsoft.com/office/powerpoint/2010/main" val="647920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BBE39CF-C4C3-2E83-4B9D-469DC83E8EF6}"/>
              </a:ext>
            </a:extLst>
          </p:cNvPr>
          <p:cNvGrpSpPr/>
          <p:nvPr/>
        </p:nvGrpSpPr>
        <p:grpSpPr>
          <a:xfrm>
            <a:off x="0" y="0"/>
            <a:ext cx="12192000" cy="3500438"/>
            <a:chOff x="0" y="3500438"/>
            <a:chExt cx="12192000" cy="3357562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1129093-656B-3CD4-2EE3-9C0682F1A4EC}"/>
                </a:ext>
              </a:extLst>
            </p:cNvPr>
            <p:cNvSpPr/>
            <p:nvPr/>
          </p:nvSpPr>
          <p:spPr>
            <a:xfrm>
              <a:off x="0" y="3500438"/>
              <a:ext cx="12192000" cy="3357562"/>
            </a:xfrm>
            <a:prstGeom prst="rect">
              <a:avLst/>
            </a:prstGeom>
            <a:solidFill>
              <a:srgbClr val="1E6EB6"/>
            </a:solidFill>
            <a:ln>
              <a:solidFill>
                <a:srgbClr val="A0DC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595207C-8D80-0D07-65D0-77AA919D02F7}"/>
                </a:ext>
              </a:extLst>
            </p:cNvPr>
            <p:cNvGrpSpPr/>
            <p:nvPr/>
          </p:nvGrpSpPr>
          <p:grpSpPr>
            <a:xfrm>
              <a:off x="651197" y="4027800"/>
              <a:ext cx="10744200" cy="1515844"/>
              <a:chOff x="363940" y="2671078"/>
              <a:chExt cx="10744200" cy="1515844"/>
            </a:xfrm>
          </p:grpSpPr>
          <p:sp>
            <p:nvSpPr>
              <p:cNvPr id="6" name="Rettangolo con angoli arrotondati 5">
                <a:extLst>
                  <a:ext uri="{FF2B5EF4-FFF2-40B4-BE49-F238E27FC236}">
                    <a16:creationId xmlns:a16="http://schemas.microsoft.com/office/drawing/2014/main" id="{6CD5E91A-6EB6-845D-C95A-5450036B3720}"/>
                  </a:ext>
                </a:extLst>
              </p:cNvPr>
              <p:cNvSpPr/>
              <p:nvPr/>
            </p:nvSpPr>
            <p:spPr>
              <a:xfrm>
                <a:off x="363940" y="2671078"/>
                <a:ext cx="3314700" cy="1515844"/>
              </a:xfrm>
              <a:prstGeom prst="roundRect">
                <a:avLst/>
              </a:prstGeom>
              <a:solidFill>
                <a:srgbClr val="A0DC02"/>
              </a:solidFill>
              <a:ln w="38100">
                <a:solidFill>
                  <a:srgbClr val="A0DC02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T Serif" panose="020A0603040505020204" pitchFamily="18" charset="0"/>
                  </a:rPr>
                  <a:t>Purificazione dell’aria</a:t>
                </a:r>
              </a:p>
            </p:txBody>
          </p:sp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9865CA09-3433-C951-7A05-2D94907DBEC6}"/>
                  </a:ext>
                </a:extLst>
              </p:cNvPr>
              <p:cNvSpPr/>
              <p:nvPr/>
            </p:nvSpPr>
            <p:spPr>
              <a:xfrm>
                <a:off x="407869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kg di inquinanti rimossi/anno </a:t>
                </a:r>
              </a:p>
            </p:txBody>
          </p:sp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44FCCDC3-2FDD-CB4D-D84E-94C7905F93DE}"/>
                  </a:ext>
                </a:extLst>
              </p:cNvPr>
              <p:cNvSpPr/>
              <p:nvPr/>
            </p:nvSpPr>
            <p:spPr>
              <a:xfrm>
                <a:off x="779344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€/anno</a:t>
                </a:r>
              </a:p>
            </p:txBody>
          </p:sp>
          <p:sp>
            <p:nvSpPr>
              <p:cNvPr id="9" name="Freccia a destra 8">
                <a:extLst>
                  <a:ext uri="{FF2B5EF4-FFF2-40B4-BE49-F238E27FC236}">
                    <a16:creationId xmlns:a16="http://schemas.microsoft.com/office/drawing/2014/main" id="{A2DF4DE1-8C83-A303-3EAC-A90B188BF805}"/>
                  </a:ext>
                </a:extLst>
              </p:cNvPr>
              <p:cNvSpPr/>
              <p:nvPr/>
            </p:nvSpPr>
            <p:spPr>
              <a:xfrm>
                <a:off x="3524580" y="3105834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solidFill>
                  <a:srgbClr val="A0DC02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0" name="Freccia a destra 9">
                <a:extLst>
                  <a:ext uri="{FF2B5EF4-FFF2-40B4-BE49-F238E27FC236}">
                    <a16:creationId xmlns:a16="http://schemas.microsoft.com/office/drawing/2014/main" id="{CDEB2113-BCFC-286B-36DB-3CCEE11E3B7F}"/>
                  </a:ext>
                </a:extLst>
              </p:cNvPr>
              <p:cNvSpPr/>
              <p:nvPr/>
            </p:nvSpPr>
            <p:spPr>
              <a:xfrm>
                <a:off x="7272120" y="3106056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solidFill>
                  <a:srgbClr val="A0DC02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pic>
          <p:nvPicPr>
            <p:cNvPr id="14" name="Elemento grafico 13" descr="Lente di ingrandimento con riempimento a tinta unita">
              <a:extLst>
                <a:ext uri="{FF2B5EF4-FFF2-40B4-BE49-F238E27FC236}">
                  <a16:creationId xmlns:a16="http://schemas.microsoft.com/office/drawing/2014/main" id="{2BFB5AED-0193-578E-12A0-F6AC17EBD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7702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16" name="Elemento grafico 15" descr="Righello con riempimento a tinta unita">
              <a:extLst>
                <a:ext uri="{FF2B5EF4-FFF2-40B4-BE49-F238E27FC236}">
                  <a16:creationId xmlns:a16="http://schemas.microsoft.com/office/drawing/2014/main" id="{CFF20149-F99C-DC5F-7CB7-38D962A6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800" y="5613805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2937910-B8F4-8A72-6674-5D306319D08F}"/>
                </a:ext>
              </a:extLst>
            </p:cNvPr>
            <p:cNvSpPr txBox="1"/>
            <p:nvPr/>
          </p:nvSpPr>
          <p:spPr>
            <a:xfrm>
              <a:off x="9458822" y="5543644"/>
              <a:ext cx="655949" cy="106277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600" b="1" i="0" u="none" strike="noStrike" kern="1200" cap="none" spc="0" normalizeH="0" baseline="0" noProof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A0DC0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€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FA567D-FB01-4136-0522-61340AEDB4E4}"/>
              </a:ext>
            </a:extLst>
          </p:cNvPr>
          <p:cNvSpPr txBox="1"/>
          <p:nvPr/>
        </p:nvSpPr>
        <p:spPr>
          <a:xfrm>
            <a:off x="739839" y="3898358"/>
            <a:ext cx="106555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capacità delle piante, grazie ai loro sistemi fogliari, di catturare una serie di inquinanti atmosferici di origine antropica dannosi per la salute umana e degli ecosistemi.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Gli inquinanti valutati sono: monossido di carbonio (CO), biossido di azoto (NO</a:t>
            </a:r>
            <a:r>
              <a:rPr kumimoji="0" lang="it-IT" sz="2400" b="0" i="1" u="none" strike="noStrike" kern="1200" cap="none" spc="0" normalizeH="0" baseline="-2500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biossido di zolfo (SO</a:t>
            </a:r>
            <a:r>
              <a:rPr kumimoji="0" lang="it-IT" sz="2400" b="0" i="1" u="none" strike="noStrike" kern="1200" cap="none" spc="0" normalizeH="0" baseline="-2500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ozono (O</a:t>
            </a:r>
            <a:r>
              <a:rPr kumimoji="0" lang="it-IT" sz="2400" b="0" i="1" u="none" strike="noStrike" kern="1200" cap="none" spc="0" normalizeH="0" baseline="-2500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particolato PM2.5 e PM10.</a:t>
            </a:r>
          </a:p>
        </p:txBody>
      </p:sp>
    </p:spTree>
    <p:extLst>
      <p:ext uri="{BB962C8B-B14F-4D97-AF65-F5344CB8AC3E}">
        <p14:creationId xmlns:p14="http://schemas.microsoft.com/office/powerpoint/2010/main" val="386222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BBE39CF-C4C3-2E83-4B9D-469DC83E8EF6}"/>
              </a:ext>
            </a:extLst>
          </p:cNvPr>
          <p:cNvGrpSpPr/>
          <p:nvPr/>
        </p:nvGrpSpPr>
        <p:grpSpPr>
          <a:xfrm>
            <a:off x="36513" y="0"/>
            <a:ext cx="12192000" cy="3500438"/>
            <a:chOff x="36513" y="3500438"/>
            <a:chExt cx="12192000" cy="3357562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1129093-656B-3CD4-2EE3-9C0682F1A4EC}"/>
                </a:ext>
              </a:extLst>
            </p:cNvPr>
            <p:cNvSpPr/>
            <p:nvPr/>
          </p:nvSpPr>
          <p:spPr>
            <a:xfrm>
              <a:off x="36513" y="3500438"/>
              <a:ext cx="12192000" cy="3357562"/>
            </a:xfrm>
            <a:prstGeom prst="rect">
              <a:avLst/>
            </a:prstGeom>
            <a:solidFill>
              <a:srgbClr val="1E6E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595207C-8D80-0D07-65D0-77AA919D02F7}"/>
                </a:ext>
              </a:extLst>
            </p:cNvPr>
            <p:cNvGrpSpPr/>
            <p:nvPr/>
          </p:nvGrpSpPr>
          <p:grpSpPr>
            <a:xfrm>
              <a:off x="651197" y="4027800"/>
              <a:ext cx="10744200" cy="1515844"/>
              <a:chOff x="363940" y="2671078"/>
              <a:chExt cx="10744200" cy="1515844"/>
            </a:xfrm>
          </p:grpSpPr>
          <p:sp>
            <p:nvSpPr>
              <p:cNvPr id="6" name="Rettangolo con angoli arrotondati 5">
                <a:extLst>
                  <a:ext uri="{FF2B5EF4-FFF2-40B4-BE49-F238E27FC236}">
                    <a16:creationId xmlns:a16="http://schemas.microsoft.com/office/drawing/2014/main" id="{6CD5E91A-6EB6-845D-C95A-5450036B3720}"/>
                  </a:ext>
                </a:extLst>
              </p:cNvPr>
              <p:cNvSpPr/>
              <p:nvPr/>
            </p:nvSpPr>
            <p:spPr>
              <a:xfrm>
                <a:off x="363940" y="2671078"/>
                <a:ext cx="3314700" cy="1515844"/>
              </a:xfrm>
              <a:prstGeom prst="roundRect">
                <a:avLst/>
              </a:prstGeom>
              <a:solidFill>
                <a:srgbClr val="A0DC02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T Serif" panose="020A0603040505020204" pitchFamily="18" charset="0"/>
                  </a:rPr>
                  <a:t>Regolazione del ruscellamento</a:t>
                </a:r>
              </a:p>
            </p:txBody>
          </p:sp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9865CA09-3433-C951-7A05-2D94907DBEC6}"/>
                  </a:ext>
                </a:extLst>
              </p:cNvPr>
              <p:cNvSpPr/>
              <p:nvPr/>
            </p:nvSpPr>
            <p:spPr>
              <a:xfrm>
                <a:off x="407869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</a:rPr>
                  <a:t>m</a:t>
                </a:r>
                <a:r>
                  <a:rPr kumimoji="0" lang="it-IT" sz="2800" b="1" i="1" u="none" strike="noStrike" kern="0" cap="none" spc="0" normalizeH="0" baseline="3000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</a:rPr>
                  <a:t>3</a:t>
                </a: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</a:rPr>
                  <a:t>/anno </a:t>
                </a:r>
              </a:p>
            </p:txBody>
          </p:sp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44FCCDC3-2FDD-CB4D-D84E-94C7905F93DE}"/>
                  </a:ext>
                </a:extLst>
              </p:cNvPr>
              <p:cNvSpPr/>
              <p:nvPr/>
            </p:nvSpPr>
            <p:spPr>
              <a:xfrm>
                <a:off x="779344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€/anno</a:t>
                </a:r>
              </a:p>
            </p:txBody>
          </p:sp>
          <p:sp>
            <p:nvSpPr>
              <p:cNvPr id="9" name="Freccia a destra 8">
                <a:extLst>
                  <a:ext uri="{FF2B5EF4-FFF2-40B4-BE49-F238E27FC236}">
                    <a16:creationId xmlns:a16="http://schemas.microsoft.com/office/drawing/2014/main" id="{A2DF4DE1-8C83-A303-3EAC-A90B188BF805}"/>
                  </a:ext>
                </a:extLst>
              </p:cNvPr>
              <p:cNvSpPr/>
              <p:nvPr/>
            </p:nvSpPr>
            <p:spPr>
              <a:xfrm>
                <a:off x="3524580" y="3105834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0" name="Freccia a destra 9">
                <a:extLst>
                  <a:ext uri="{FF2B5EF4-FFF2-40B4-BE49-F238E27FC236}">
                    <a16:creationId xmlns:a16="http://schemas.microsoft.com/office/drawing/2014/main" id="{CDEB2113-BCFC-286B-36DB-3CCEE11E3B7F}"/>
                  </a:ext>
                </a:extLst>
              </p:cNvPr>
              <p:cNvSpPr/>
              <p:nvPr/>
            </p:nvSpPr>
            <p:spPr>
              <a:xfrm>
                <a:off x="7272120" y="3106056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pic>
          <p:nvPicPr>
            <p:cNvPr id="14" name="Elemento grafico 13" descr="Lente di ingrandimento con riempimento a tinta unita">
              <a:extLst>
                <a:ext uri="{FF2B5EF4-FFF2-40B4-BE49-F238E27FC236}">
                  <a16:creationId xmlns:a16="http://schemas.microsoft.com/office/drawing/2014/main" id="{2BFB5AED-0193-578E-12A0-F6AC17EBD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7702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16" name="Elemento grafico 15" descr="Righello con riempimento a tinta unita">
              <a:extLst>
                <a:ext uri="{FF2B5EF4-FFF2-40B4-BE49-F238E27FC236}">
                  <a16:creationId xmlns:a16="http://schemas.microsoft.com/office/drawing/2014/main" id="{CFF20149-F99C-DC5F-7CB7-38D962A6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800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2937910-B8F4-8A72-6674-5D306319D08F}"/>
                </a:ext>
              </a:extLst>
            </p:cNvPr>
            <p:cNvSpPr txBox="1"/>
            <p:nvPr/>
          </p:nvSpPr>
          <p:spPr>
            <a:xfrm>
              <a:off x="9458822" y="5543644"/>
              <a:ext cx="655949" cy="106277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600" b="1" i="0" u="none" strike="noStrike" kern="1200" cap="none" spc="0" normalizeH="0" baseline="0" noProof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A0DC0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€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FA567D-FB01-4136-0522-61340AEDB4E4}"/>
              </a:ext>
            </a:extLst>
          </p:cNvPr>
          <p:cNvSpPr txBox="1"/>
          <p:nvPr/>
        </p:nvSpPr>
        <p:spPr>
          <a:xfrm>
            <a:off x="768221" y="3953694"/>
            <a:ext cx="106555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capacità di alberi e arbusti d’intercettare parte delle precipitazioni, trattenerla e successivamente favorirne l’infiltrazione nel terreno grazie alle loro radici.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questo modo si evita il ruscellamento, il che si traduce in meno costi per la gestione dei sistemi di acque reflue.</a:t>
            </a:r>
          </a:p>
        </p:txBody>
      </p:sp>
    </p:spTree>
    <p:extLst>
      <p:ext uri="{BB962C8B-B14F-4D97-AF65-F5344CB8AC3E}">
        <p14:creationId xmlns:p14="http://schemas.microsoft.com/office/powerpoint/2010/main" val="410167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A166C1A-52BA-9159-7085-A3FE91584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00"/>
          <a:stretch/>
        </p:blipFill>
        <p:spPr>
          <a:xfrm>
            <a:off x="6467354" y="3429000"/>
            <a:ext cx="5724646" cy="34292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3BD400A-F573-C569-3E5F-A18D4BD61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8"/>
          <a:stretch/>
        </p:blipFill>
        <p:spPr>
          <a:xfrm>
            <a:off x="0" y="3428406"/>
            <a:ext cx="4765353" cy="342900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11F53229-166A-FB6B-5561-042D2757C347}"/>
              </a:ext>
            </a:extLst>
          </p:cNvPr>
          <p:cNvSpPr/>
          <p:nvPr/>
        </p:nvSpPr>
        <p:spPr>
          <a:xfrm>
            <a:off x="4688576" y="3429000"/>
            <a:ext cx="2814847" cy="3429000"/>
          </a:xfrm>
          <a:custGeom>
            <a:avLst/>
            <a:gdLst/>
            <a:ahLst/>
            <a:cxnLst/>
            <a:rect l="l" t="t" r="r" b="b"/>
            <a:pathLst>
              <a:path w="7792402" h="10287000">
                <a:moveTo>
                  <a:pt x="0" y="0"/>
                </a:moveTo>
                <a:lnTo>
                  <a:pt x="7792402" y="0"/>
                </a:lnTo>
                <a:lnTo>
                  <a:pt x="77924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6B5842-3892-1BFB-B1E1-D2CF5CCFB6FA}"/>
              </a:ext>
            </a:extLst>
          </p:cNvPr>
          <p:cNvSpPr txBox="1"/>
          <p:nvPr/>
        </p:nvSpPr>
        <p:spPr>
          <a:xfrm>
            <a:off x="1899639" y="519621"/>
            <a:ext cx="839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Costo</a:t>
            </a:r>
            <a:r>
              <a:rPr lang="it-IT" sz="6000" dirty="0">
                <a:solidFill>
                  <a:prstClr val="white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 o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Investimento?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90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BBE39CF-C4C3-2E83-4B9D-469DC83E8EF6}"/>
              </a:ext>
            </a:extLst>
          </p:cNvPr>
          <p:cNvGrpSpPr/>
          <p:nvPr/>
        </p:nvGrpSpPr>
        <p:grpSpPr>
          <a:xfrm>
            <a:off x="0" y="0"/>
            <a:ext cx="12192000" cy="3500438"/>
            <a:chOff x="0" y="3500438"/>
            <a:chExt cx="12192000" cy="3357562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1129093-656B-3CD4-2EE3-9C0682F1A4EC}"/>
                </a:ext>
              </a:extLst>
            </p:cNvPr>
            <p:cNvSpPr/>
            <p:nvPr/>
          </p:nvSpPr>
          <p:spPr>
            <a:xfrm>
              <a:off x="0" y="3500438"/>
              <a:ext cx="12192000" cy="3357562"/>
            </a:xfrm>
            <a:prstGeom prst="rect">
              <a:avLst/>
            </a:prstGeom>
            <a:solidFill>
              <a:srgbClr val="1E6E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595207C-8D80-0D07-65D0-77AA919D02F7}"/>
                </a:ext>
              </a:extLst>
            </p:cNvPr>
            <p:cNvGrpSpPr/>
            <p:nvPr/>
          </p:nvGrpSpPr>
          <p:grpSpPr>
            <a:xfrm>
              <a:off x="651197" y="4027800"/>
              <a:ext cx="10744200" cy="1515844"/>
              <a:chOff x="363940" y="2671078"/>
              <a:chExt cx="10744200" cy="1515844"/>
            </a:xfrm>
          </p:grpSpPr>
          <p:sp>
            <p:nvSpPr>
              <p:cNvPr id="6" name="Rettangolo con angoli arrotondati 5">
                <a:extLst>
                  <a:ext uri="{FF2B5EF4-FFF2-40B4-BE49-F238E27FC236}">
                    <a16:creationId xmlns:a16="http://schemas.microsoft.com/office/drawing/2014/main" id="{6CD5E91A-6EB6-845D-C95A-5450036B3720}"/>
                  </a:ext>
                </a:extLst>
              </p:cNvPr>
              <p:cNvSpPr/>
              <p:nvPr/>
            </p:nvSpPr>
            <p:spPr>
              <a:xfrm>
                <a:off x="363940" y="2671078"/>
                <a:ext cx="3314700" cy="1515844"/>
              </a:xfrm>
              <a:prstGeom prst="roundRect">
                <a:avLst/>
              </a:prstGeom>
              <a:solidFill>
                <a:srgbClr val="A0DC02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T Serif" panose="020A0603040505020204" pitchFamily="18" charset="0"/>
                  </a:rPr>
                  <a:t>Riduzione del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T Serif" panose="020A0603040505020204" pitchFamily="18" charset="0"/>
                  </a:rPr>
                  <a:t>rumore</a:t>
                </a:r>
              </a:p>
            </p:txBody>
          </p:sp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9865CA09-3433-C951-7A05-2D94907DBEC6}"/>
                  </a:ext>
                </a:extLst>
              </p:cNvPr>
              <p:cNvSpPr/>
              <p:nvPr/>
            </p:nvSpPr>
            <p:spPr>
              <a:xfrm>
                <a:off x="407869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dB(A) </a:t>
                </a:r>
                <a:r>
                  <a:rPr kumimoji="0" lang="it-IT" sz="28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Lden</a:t>
                </a:r>
                <a:r>
                  <a:rPr kumimoji="0" lang="it-IT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*</a:t>
                </a: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/anno </a:t>
                </a:r>
              </a:p>
            </p:txBody>
          </p:sp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44FCCDC3-2FDD-CB4D-D84E-94C7905F93DE}"/>
                  </a:ext>
                </a:extLst>
              </p:cNvPr>
              <p:cNvSpPr/>
              <p:nvPr/>
            </p:nvSpPr>
            <p:spPr>
              <a:xfrm>
                <a:off x="779344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€/anno</a:t>
                </a:r>
              </a:p>
            </p:txBody>
          </p:sp>
          <p:sp>
            <p:nvSpPr>
              <p:cNvPr id="9" name="Freccia a destra 8">
                <a:extLst>
                  <a:ext uri="{FF2B5EF4-FFF2-40B4-BE49-F238E27FC236}">
                    <a16:creationId xmlns:a16="http://schemas.microsoft.com/office/drawing/2014/main" id="{A2DF4DE1-8C83-A303-3EAC-A90B188BF805}"/>
                  </a:ext>
                </a:extLst>
              </p:cNvPr>
              <p:cNvSpPr/>
              <p:nvPr/>
            </p:nvSpPr>
            <p:spPr>
              <a:xfrm>
                <a:off x="3524580" y="3105834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0" name="Freccia a destra 9">
                <a:extLst>
                  <a:ext uri="{FF2B5EF4-FFF2-40B4-BE49-F238E27FC236}">
                    <a16:creationId xmlns:a16="http://schemas.microsoft.com/office/drawing/2014/main" id="{CDEB2113-BCFC-286B-36DB-3CCEE11E3B7F}"/>
                  </a:ext>
                </a:extLst>
              </p:cNvPr>
              <p:cNvSpPr/>
              <p:nvPr/>
            </p:nvSpPr>
            <p:spPr>
              <a:xfrm>
                <a:off x="7272120" y="3106056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pic>
          <p:nvPicPr>
            <p:cNvPr id="14" name="Elemento grafico 13" descr="Lente di ingrandimento con riempimento a tinta unita">
              <a:extLst>
                <a:ext uri="{FF2B5EF4-FFF2-40B4-BE49-F238E27FC236}">
                  <a16:creationId xmlns:a16="http://schemas.microsoft.com/office/drawing/2014/main" id="{2BFB5AED-0193-578E-12A0-F6AC17EBD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7702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16" name="Elemento grafico 15" descr="Righello con riempimento a tinta unita">
              <a:extLst>
                <a:ext uri="{FF2B5EF4-FFF2-40B4-BE49-F238E27FC236}">
                  <a16:creationId xmlns:a16="http://schemas.microsoft.com/office/drawing/2014/main" id="{CFF20149-F99C-DC5F-7CB7-38D962A6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800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2937910-B8F4-8A72-6674-5D306319D08F}"/>
                </a:ext>
              </a:extLst>
            </p:cNvPr>
            <p:cNvSpPr txBox="1"/>
            <p:nvPr/>
          </p:nvSpPr>
          <p:spPr>
            <a:xfrm>
              <a:off x="9458822" y="5543644"/>
              <a:ext cx="655949" cy="106277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600" b="1" i="0" u="none" strike="noStrike" kern="1200" cap="none" spc="0" normalizeH="0" baseline="0" noProof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A0DC0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€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FA567D-FB01-4136-0522-61340AEDB4E4}"/>
              </a:ext>
            </a:extLst>
          </p:cNvPr>
          <p:cNvSpPr txBox="1"/>
          <p:nvPr/>
        </p:nvSpPr>
        <p:spPr>
          <a:xfrm>
            <a:off x="768221" y="3953694"/>
            <a:ext cx="106555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capacità di alberi e arbusti di assorbire con la loro massa parte del rumore prodotto da fonti antropiche con effetto benefico su salute e benessere delle persone.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questo caso si trattava del rumore prodotto dal traffico ferroviario.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46E232-2F83-3235-390D-84AE45D7587C}"/>
              </a:ext>
            </a:extLst>
          </p:cNvPr>
          <p:cNvSpPr txBox="1"/>
          <p:nvPr/>
        </p:nvSpPr>
        <p:spPr>
          <a:xfrm>
            <a:off x="894742" y="6410747"/>
            <a:ext cx="11297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Lden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livello di rumore giorno-sera-notte, è un indicatore correlato con il fastidio globale prodotto dal rumore nell'arco complessivo delle 24 ore.</a:t>
            </a:r>
          </a:p>
        </p:txBody>
      </p:sp>
    </p:spTree>
    <p:extLst>
      <p:ext uri="{BB962C8B-B14F-4D97-AF65-F5344CB8AC3E}">
        <p14:creationId xmlns:p14="http://schemas.microsoft.com/office/powerpoint/2010/main" val="3628368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A2F7076-0679-D7E4-EC36-CD7B7CA58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4" r="13373" b="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B989AD-2322-6B34-84C6-9848F7E55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37" r="1341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BF9E648-ADB8-D85D-0425-068637C56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31" y="5163126"/>
            <a:ext cx="1151026" cy="11376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44D269-4AF0-BC8B-6996-77C7AC7E1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375" y="5163126"/>
            <a:ext cx="1152244" cy="1140051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CD7CFBC-A345-7D02-F776-F7CD6AD2B46A}"/>
              </a:ext>
            </a:extLst>
          </p:cNvPr>
          <p:cNvSpPr/>
          <p:nvPr/>
        </p:nvSpPr>
        <p:spPr>
          <a:xfrm>
            <a:off x="1800808" y="307910"/>
            <a:ext cx="2547257" cy="60649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u="none" strike="noStrike" kern="1200" cap="none" spc="0" normalizeH="0" baseline="0" noProof="0" dirty="0" err="1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PT Serif" panose="020A0603040505020204" pitchFamily="18" charset="0"/>
              </a:rPr>
              <a:t>Pre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PT Serif" panose="020A0603040505020204" pitchFamily="18" charset="0"/>
              </a:rPr>
              <a:t> </a:t>
            </a:r>
            <a:r>
              <a:rPr kumimoji="0" lang="it-IT" sz="2400" b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PT Serif" panose="020A0603040505020204" pitchFamily="18" charset="0"/>
              </a:rPr>
              <a:t>intervento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706BCC6-AD17-332F-F28B-5F90915446EE}"/>
              </a:ext>
            </a:extLst>
          </p:cNvPr>
          <p:cNvSpPr/>
          <p:nvPr/>
        </p:nvSpPr>
        <p:spPr>
          <a:xfrm>
            <a:off x="7910388" y="307910"/>
            <a:ext cx="2547257" cy="60649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PT Serif" panose="020A0603040505020204" pitchFamily="18" charset="0"/>
              </a:rPr>
              <a:t>Post intervento</a:t>
            </a:r>
          </a:p>
        </p:txBody>
      </p:sp>
    </p:spTree>
    <p:extLst>
      <p:ext uri="{BB962C8B-B14F-4D97-AF65-F5344CB8AC3E}">
        <p14:creationId xmlns:p14="http://schemas.microsoft.com/office/powerpoint/2010/main" val="2320796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BBE39CF-C4C3-2E83-4B9D-469DC83E8EF6}"/>
              </a:ext>
            </a:extLst>
          </p:cNvPr>
          <p:cNvGrpSpPr/>
          <p:nvPr/>
        </p:nvGrpSpPr>
        <p:grpSpPr>
          <a:xfrm>
            <a:off x="0" y="0"/>
            <a:ext cx="12192000" cy="3500438"/>
            <a:chOff x="0" y="3500438"/>
            <a:chExt cx="12192000" cy="3357562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1129093-656B-3CD4-2EE3-9C0682F1A4EC}"/>
                </a:ext>
              </a:extLst>
            </p:cNvPr>
            <p:cNvSpPr/>
            <p:nvPr/>
          </p:nvSpPr>
          <p:spPr>
            <a:xfrm>
              <a:off x="0" y="3500438"/>
              <a:ext cx="12192000" cy="3357562"/>
            </a:xfrm>
            <a:prstGeom prst="rect">
              <a:avLst/>
            </a:prstGeom>
            <a:solidFill>
              <a:srgbClr val="1E6E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595207C-8D80-0D07-65D0-77AA919D02F7}"/>
                </a:ext>
              </a:extLst>
            </p:cNvPr>
            <p:cNvGrpSpPr/>
            <p:nvPr/>
          </p:nvGrpSpPr>
          <p:grpSpPr>
            <a:xfrm>
              <a:off x="651197" y="4027800"/>
              <a:ext cx="10744200" cy="1515844"/>
              <a:chOff x="363940" y="2671078"/>
              <a:chExt cx="10744200" cy="1515844"/>
            </a:xfrm>
          </p:grpSpPr>
          <p:sp>
            <p:nvSpPr>
              <p:cNvPr id="6" name="Rettangolo con angoli arrotondati 5">
                <a:extLst>
                  <a:ext uri="{FF2B5EF4-FFF2-40B4-BE49-F238E27FC236}">
                    <a16:creationId xmlns:a16="http://schemas.microsoft.com/office/drawing/2014/main" id="{6CD5E91A-6EB6-845D-C95A-5450036B3720}"/>
                  </a:ext>
                </a:extLst>
              </p:cNvPr>
              <p:cNvSpPr/>
              <p:nvPr/>
            </p:nvSpPr>
            <p:spPr>
              <a:xfrm>
                <a:off x="363940" y="2671078"/>
                <a:ext cx="3314700" cy="1515844"/>
              </a:xfrm>
              <a:prstGeom prst="roundRect">
                <a:avLst/>
              </a:prstGeom>
              <a:solidFill>
                <a:srgbClr val="A0DC02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T Serif" panose="020A0603040505020204" pitchFamily="18" charset="0"/>
                  </a:rPr>
                  <a:t>Servizi estetico-ricreativi</a:t>
                </a:r>
              </a:p>
            </p:txBody>
          </p:sp>
          <p:sp>
            <p:nvSpPr>
              <p:cNvPr id="7" name="Rettangolo con angoli arrotondati 6">
                <a:extLst>
                  <a:ext uri="{FF2B5EF4-FFF2-40B4-BE49-F238E27FC236}">
                    <a16:creationId xmlns:a16="http://schemas.microsoft.com/office/drawing/2014/main" id="{9865CA09-3433-C951-7A05-2D94907DBEC6}"/>
                  </a:ext>
                </a:extLst>
              </p:cNvPr>
              <p:cNvSpPr/>
              <p:nvPr/>
            </p:nvSpPr>
            <p:spPr>
              <a:xfrm>
                <a:off x="407869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Aumento del valore degli immobili </a:t>
                </a:r>
              </a:p>
            </p:txBody>
          </p:sp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44FCCDC3-2FDD-CB4D-D84E-94C7905F93DE}"/>
                  </a:ext>
                </a:extLst>
              </p:cNvPr>
              <p:cNvSpPr/>
              <p:nvPr/>
            </p:nvSpPr>
            <p:spPr>
              <a:xfrm>
                <a:off x="7793440" y="2671078"/>
                <a:ext cx="3314700" cy="1515844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E6EB6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€/anno</a:t>
                </a:r>
              </a:p>
            </p:txBody>
          </p:sp>
          <p:sp>
            <p:nvSpPr>
              <p:cNvPr id="9" name="Freccia a destra 8">
                <a:extLst>
                  <a:ext uri="{FF2B5EF4-FFF2-40B4-BE49-F238E27FC236}">
                    <a16:creationId xmlns:a16="http://schemas.microsoft.com/office/drawing/2014/main" id="{A2DF4DE1-8C83-A303-3EAC-A90B188BF805}"/>
                  </a:ext>
                </a:extLst>
              </p:cNvPr>
              <p:cNvSpPr/>
              <p:nvPr/>
            </p:nvSpPr>
            <p:spPr>
              <a:xfrm>
                <a:off x="3524580" y="3105834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0" name="Freccia a destra 9">
                <a:extLst>
                  <a:ext uri="{FF2B5EF4-FFF2-40B4-BE49-F238E27FC236}">
                    <a16:creationId xmlns:a16="http://schemas.microsoft.com/office/drawing/2014/main" id="{CDEB2113-BCFC-286B-36DB-3CCEE11E3B7F}"/>
                  </a:ext>
                </a:extLst>
              </p:cNvPr>
              <p:cNvSpPr/>
              <p:nvPr/>
            </p:nvSpPr>
            <p:spPr>
              <a:xfrm>
                <a:off x="7272120" y="3106056"/>
                <a:ext cx="708171" cy="646331"/>
              </a:xfrm>
              <a:prstGeom prst="rightArrow">
                <a:avLst/>
              </a:prstGeom>
              <a:solidFill>
                <a:srgbClr val="A0DC02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</p:grpSp>
        <p:pic>
          <p:nvPicPr>
            <p:cNvPr id="14" name="Elemento grafico 13" descr="Lente di ingrandimento con riempimento a tinta unita">
              <a:extLst>
                <a:ext uri="{FF2B5EF4-FFF2-40B4-BE49-F238E27FC236}">
                  <a16:creationId xmlns:a16="http://schemas.microsoft.com/office/drawing/2014/main" id="{2BFB5AED-0193-578E-12A0-F6AC17EBD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7702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16" name="Elemento grafico 15" descr="Righello con riempimento a tinta unita">
              <a:extLst>
                <a:ext uri="{FF2B5EF4-FFF2-40B4-BE49-F238E27FC236}">
                  <a16:creationId xmlns:a16="http://schemas.microsoft.com/office/drawing/2014/main" id="{CFF20149-F99C-DC5F-7CB7-38D962A6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800" y="5613806"/>
              <a:ext cx="914400" cy="914400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2937910-B8F4-8A72-6674-5D306319D08F}"/>
                </a:ext>
              </a:extLst>
            </p:cNvPr>
            <p:cNvSpPr txBox="1"/>
            <p:nvPr/>
          </p:nvSpPr>
          <p:spPr>
            <a:xfrm>
              <a:off x="9458822" y="5543644"/>
              <a:ext cx="655949" cy="106277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6600" b="1" i="0" u="none" strike="noStrike" kern="1200" cap="none" spc="0" normalizeH="0" baseline="0" noProof="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A0DC0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€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FA567D-FB01-4136-0522-61340AEDB4E4}"/>
              </a:ext>
            </a:extLst>
          </p:cNvPr>
          <p:cNvSpPr txBox="1"/>
          <p:nvPr/>
        </p:nvSpPr>
        <p:spPr>
          <a:xfrm>
            <a:off x="768221" y="3953694"/>
            <a:ext cx="106555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servizi di tipo ricreativo fanno riferimento a tutte quelle attività ricreative rese possibili da un’area verde.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Quelli di tipo estetico si riferiscono alla capacità di un ambiente naturale o seminaturale di far percepire un senso di bellezza alle persone.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4B8DD1-04A9-C7C5-2CB4-57F49C1EF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3981" y="5911913"/>
            <a:ext cx="1097427" cy="70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07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95526D-A21F-5945-876F-3364295FC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3" b="230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1BEECCF0-A886-0881-FB7C-AB4610E9528E}"/>
              </a:ext>
            </a:extLst>
          </p:cNvPr>
          <p:cNvSpPr/>
          <p:nvPr/>
        </p:nvSpPr>
        <p:spPr>
          <a:xfrm>
            <a:off x="1061328" y="3852306"/>
            <a:ext cx="10735112" cy="971410"/>
          </a:xfrm>
          <a:prstGeom prst="roundRect">
            <a:avLst/>
          </a:prstGeom>
          <a:solidFill>
            <a:srgbClr val="A0DC0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Valore attuale complessivo degli immobili entro i 200m dal parco dopo l’intervento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B7F0884-7AA6-C202-25FD-0F52DB47A7BE}"/>
              </a:ext>
            </a:extLst>
          </p:cNvPr>
          <p:cNvSpPr/>
          <p:nvPr/>
        </p:nvSpPr>
        <p:spPr>
          <a:xfrm>
            <a:off x="735404" y="303676"/>
            <a:ext cx="3851883" cy="2485757"/>
          </a:xfrm>
          <a:prstGeom prst="roundRect">
            <a:avLst/>
          </a:prstGeom>
          <a:solidFill>
            <a:srgbClr val="1E6EB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Incremento sul valore attuale degli immobili del 4% entro i 100m e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2% entro i 200m.</a:t>
            </a:r>
          </a:p>
        </p:txBody>
      </p:sp>
    </p:spTree>
    <p:extLst>
      <p:ext uri="{BB962C8B-B14F-4D97-AF65-F5344CB8AC3E}">
        <p14:creationId xmlns:p14="http://schemas.microsoft.com/office/powerpoint/2010/main" val="407339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9E4B26A-1E9A-ACD7-D8DB-6FE61C525368}"/>
              </a:ext>
            </a:extLst>
          </p:cNvPr>
          <p:cNvSpPr/>
          <p:nvPr/>
        </p:nvSpPr>
        <p:spPr>
          <a:xfrm>
            <a:off x="5349508" y="335302"/>
            <a:ext cx="1899270" cy="852220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PT Serif" panose="020A0603040505020204" pitchFamily="18" charset="0"/>
              </a:rPr>
              <a:t>Parco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 Serif" panose="020A0603040505020204" pitchFamily="18" charset="0"/>
              </a:rPr>
              <a:t>G. Cervi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5FA6B249-11E6-C345-A0E4-5301195A5EC9}"/>
              </a:ext>
            </a:extLst>
          </p:cNvPr>
          <p:cNvSpPr/>
          <p:nvPr/>
        </p:nvSpPr>
        <p:spPr>
          <a:xfrm>
            <a:off x="7577397" y="319910"/>
            <a:ext cx="1900090" cy="867612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PT Serif" panose="020A0603040505020204" pitchFamily="18" charset="0"/>
              </a:rPr>
              <a:t>Parco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 Serif" panose="020A0603040505020204" pitchFamily="18" charset="0"/>
              </a:rPr>
              <a:t>della Vita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791A3D1-0CD7-8ED1-C962-E1544EF23016}"/>
              </a:ext>
            </a:extLst>
          </p:cNvPr>
          <p:cNvSpPr/>
          <p:nvPr/>
        </p:nvSpPr>
        <p:spPr>
          <a:xfrm>
            <a:off x="9771583" y="319910"/>
            <a:ext cx="1987090" cy="867612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PT Serif" panose="020A0603040505020204" pitchFamily="18" charset="0"/>
              </a:rPr>
              <a:t>Svincolo tangenziale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FE805DB-C55B-06DC-031A-19A30ED50ABE}"/>
              </a:ext>
            </a:extLst>
          </p:cNvPr>
          <p:cNvSpPr/>
          <p:nvPr/>
        </p:nvSpPr>
        <p:spPr>
          <a:xfrm>
            <a:off x="468144" y="303138"/>
            <a:ext cx="4488417" cy="884384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PT Serif" panose="020A0603040505020204" pitchFamily="18" charset="0"/>
              </a:rPr>
              <a:t>Servizi ecosistemici valutati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BA90762-BD03-84AD-4555-E4EAC7C8CD0E}"/>
              </a:ext>
            </a:extLst>
          </p:cNvPr>
          <p:cNvGrpSpPr/>
          <p:nvPr/>
        </p:nvGrpSpPr>
        <p:grpSpPr>
          <a:xfrm>
            <a:off x="1963841" y="1575968"/>
            <a:ext cx="2992720" cy="4749534"/>
            <a:chOff x="1583036" y="2116505"/>
            <a:chExt cx="3739499" cy="4749534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DBD9168-4E55-9273-8BD2-80ECF697C72B}"/>
                </a:ext>
              </a:extLst>
            </p:cNvPr>
            <p:cNvSpPr txBox="1"/>
            <p:nvPr/>
          </p:nvSpPr>
          <p:spPr>
            <a:xfrm>
              <a:off x="1706220" y="2116505"/>
              <a:ext cx="30076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t di CO</a:t>
              </a:r>
              <a:r>
                <a:rPr lang="it-IT" sz="2200" i="1" baseline="-25000" dirty="0">
                  <a:solidFill>
                    <a:schemeClr val="bg1"/>
                  </a:solidFill>
                </a:rPr>
                <a:t>2</a:t>
              </a:r>
              <a:r>
                <a:rPr lang="it-IT" sz="2200" i="1" dirty="0">
                  <a:solidFill>
                    <a:schemeClr val="bg1"/>
                  </a:solidFill>
                </a:rPr>
                <a:t> stoccata.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BC3DBC6-8540-3A8C-696E-FD9C407EDDAC}"/>
                </a:ext>
              </a:extLst>
            </p:cNvPr>
            <p:cNvSpPr txBox="1"/>
            <p:nvPr/>
          </p:nvSpPr>
          <p:spPr>
            <a:xfrm>
              <a:off x="1583036" y="2815412"/>
              <a:ext cx="37394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kg di inquinanti rimossi</a:t>
              </a:r>
            </a:p>
            <a:p>
              <a:r>
                <a:rPr lang="it-IT" sz="2000" i="1" dirty="0">
                  <a:solidFill>
                    <a:schemeClr val="bg1"/>
                  </a:solidFill>
                </a:rPr>
                <a:t>(CO, O3, NOx, </a:t>
              </a:r>
              <a:r>
                <a:rPr lang="it-IT" sz="2000" i="1" dirty="0" err="1">
                  <a:solidFill>
                    <a:schemeClr val="bg1"/>
                  </a:solidFill>
                </a:rPr>
                <a:t>SOx</a:t>
              </a:r>
              <a:r>
                <a:rPr lang="it-IT" sz="2000" i="1" dirty="0">
                  <a:solidFill>
                    <a:schemeClr val="bg1"/>
                  </a:solidFill>
                </a:rPr>
                <a:t>, PM2.5,PM 10)</a:t>
              </a:r>
              <a:r>
                <a:rPr lang="it-IT" sz="2200" i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CE534E2-B2C4-EF54-17C9-E2FE4A723EC4}"/>
                </a:ext>
              </a:extLst>
            </p:cNvPr>
            <p:cNvSpPr txBox="1"/>
            <p:nvPr/>
          </p:nvSpPr>
          <p:spPr>
            <a:xfrm>
              <a:off x="1706220" y="4202409"/>
              <a:ext cx="3488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m</a:t>
              </a:r>
              <a:r>
                <a:rPr lang="it-IT" sz="2200" i="1" baseline="30000" dirty="0">
                  <a:solidFill>
                    <a:schemeClr val="bg1"/>
                  </a:solidFill>
                </a:rPr>
                <a:t>3</a:t>
              </a:r>
              <a:r>
                <a:rPr lang="it-IT" sz="2200" i="1" dirty="0">
                  <a:solidFill>
                    <a:schemeClr val="bg1"/>
                  </a:solidFill>
                </a:rPr>
                <a:t> d’acqua catturata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481D35A-1530-29BE-6047-6ABBCA40B11D}"/>
                </a:ext>
              </a:extLst>
            </p:cNvPr>
            <p:cNvSpPr txBox="1"/>
            <p:nvPr/>
          </p:nvSpPr>
          <p:spPr>
            <a:xfrm>
              <a:off x="1583036" y="4992375"/>
              <a:ext cx="28261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Riduzione del </a:t>
              </a:r>
              <a:r>
                <a:rPr lang="it-IT" sz="2200" i="1" dirty="0" err="1">
                  <a:solidFill>
                    <a:schemeClr val="bg1"/>
                  </a:solidFill>
                </a:rPr>
                <a:t>Lden</a:t>
              </a:r>
              <a:r>
                <a:rPr lang="it-IT" sz="2200" i="1" dirty="0">
                  <a:solidFill>
                    <a:schemeClr val="bg1"/>
                  </a:solidFill>
                </a:rPr>
                <a:t> in decibel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4F8E998-AE23-B87A-BEE0-4490487127F2}"/>
                </a:ext>
              </a:extLst>
            </p:cNvPr>
            <p:cNvSpPr txBox="1"/>
            <p:nvPr/>
          </p:nvSpPr>
          <p:spPr>
            <a:xfrm>
              <a:off x="1706221" y="6096598"/>
              <a:ext cx="32571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solidFill>
                    <a:schemeClr val="bg1"/>
                  </a:solidFill>
                </a:rPr>
                <a:t>Incremento % sul valore degli immobili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77E1ED45-6E1D-6672-0645-FC82BCBC227B}"/>
              </a:ext>
            </a:extLst>
          </p:cNvPr>
          <p:cNvGrpSpPr/>
          <p:nvPr/>
        </p:nvGrpSpPr>
        <p:grpSpPr>
          <a:xfrm>
            <a:off x="579239" y="1265772"/>
            <a:ext cx="1278441" cy="5201268"/>
            <a:chOff x="293712" y="1560346"/>
            <a:chExt cx="1278441" cy="5201268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789BB0BF-CDF5-D805-5263-1B8C19EB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712" y="2599663"/>
              <a:ext cx="1278441" cy="104400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FEA0265-2ABB-32BF-5B37-8393D668E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38" y="1560346"/>
              <a:ext cx="1093788" cy="1080000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946F9C44-C3EC-F390-849B-981B41570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046" y="3602980"/>
              <a:ext cx="1080000" cy="1080000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DE519427-78AB-21E4-75C2-56D47972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714" y="5681614"/>
              <a:ext cx="1080000" cy="1080000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754E0FB-3AE0-45BD-00ED-FEB991DA1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038" y="4678297"/>
              <a:ext cx="1080000" cy="1080000"/>
            </a:xfrm>
            <a:prstGeom prst="rect">
              <a:avLst/>
            </a:prstGeom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08D6AA37-5242-D331-7FE6-7B1A44843CF8}"/>
              </a:ext>
            </a:extLst>
          </p:cNvPr>
          <p:cNvGrpSpPr/>
          <p:nvPr/>
        </p:nvGrpSpPr>
        <p:grpSpPr>
          <a:xfrm>
            <a:off x="5610061" y="1570276"/>
            <a:ext cx="1406037" cy="4613106"/>
            <a:chOff x="5610061" y="1570276"/>
            <a:chExt cx="1406037" cy="4613106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764D95B6-95C0-9BDA-4448-4570F499723B}"/>
                </a:ext>
              </a:extLst>
            </p:cNvPr>
            <p:cNvSpPr/>
            <p:nvPr/>
          </p:nvSpPr>
          <p:spPr>
            <a:xfrm>
              <a:off x="5610061" y="1570276"/>
              <a:ext cx="1406035" cy="47356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 t</a:t>
              </a:r>
              <a:endParaRPr kumimoji="0" lang="it-IT" sz="2200" b="1" i="1" u="none" strike="noStrike" kern="1200" cap="none" spc="0" normalizeH="0" baseline="-2500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A650B44A-3A9F-98A4-4E9E-71ED819D0FE4}"/>
                </a:ext>
              </a:extLst>
            </p:cNvPr>
            <p:cNvSpPr/>
            <p:nvPr/>
          </p:nvSpPr>
          <p:spPr>
            <a:xfrm>
              <a:off x="5610061" y="4708650"/>
              <a:ext cx="1406035" cy="461624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 4 a 8</a:t>
              </a: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CF6F17DD-B2FD-3C0A-78A0-3DEF67D6F857}"/>
                </a:ext>
              </a:extLst>
            </p:cNvPr>
            <p:cNvSpPr/>
            <p:nvPr/>
          </p:nvSpPr>
          <p:spPr>
            <a:xfrm>
              <a:off x="5610061" y="2583384"/>
              <a:ext cx="1406035" cy="523091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756 kg </a:t>
              </a: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5C298CAF-EC60-9176-CCD2-2CC59057DA80}"/>
                </a:ext>
              </a:extLst>
            </p:cNvPr>
            <p:cNvSpPr/>
            <p:nvPr/>
          </p:nvSpPr>
          <p:spPr>
            <a:xfrm>
              <a:off x="5610061" y="3646017"/>
              <a:ext cx="1406035" cy="523091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lang="it-IT" sz="2200" b="1" i="1" dirty="0">
                  <a:solidFill>
                    <a:srgbClr val="1E6EB6"/>
                  </a:solidFill>
                  <a:latin typeface="Calibri" panose="020F0502020204030204"/>
                </a:rPr>
                <a:t>.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410 m</a:t>
              </a:r>
              <a:r>
                <a:rPr kumimoji="0" lang="it-IT" sz="22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2ADBE385-7F1B-F3A0-DAE8-AAB3C5C5DC73}"/>
                </a:ext>
              </a:extLst>
            </p:cNvPr>
            <p:cNvSpPr/>
            <p:nvPr/>
          </p:nvSpPr>
          <p:spPr>
            <a:xfrm>
              <a:off x="5610063" y="5709816"/>
              <a:ext cx="1406035" cy="47356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+4%</a:t>
              </a: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9B1C0581-A3E6-A649-DF60-B215289D93D4}"/>
              </a:ext>
            </a:extLst>
          </p:cNvPr>
          <p:cNvGrpSpPr/>
          <p:nvPr/>
        </p:nvGrpSpPr>
        <p:grpSpPr>
          <a:xfrm>
            <a:off x="7826699" y="1570276"/>
            <a:ext cx="1415424" cy="4590814"/>
            <a:chOff x="7774752" y="1570276"/>
            <a:chExt cx="1415424" cy="4590814"/>
          </a:xfrm>
        </p:grpSpPr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0C4E70FA-1BB7-091B-7256-99343487349A}"/>
                </a:ext>
              </a:extLst>
            </p:cNvPr>
            <p:cNvSpPr/>
            <p:nvPr/>
          </p:nvSpPr>
          <p:spPr>
            <a:xfrm>
              <a:off x="7774752" y="1570276"/>
              <a:ext cx="1406035" cy="47356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200" b="1" i="1" dirty="0">
                  <a:solidFill>
                    <a:srgbClr val="1E6EB6"/>
                  </a:solidFill>
                  <a:latin typeface="Calibri" panose="020F0502020204030204"/>
                </a:rPr>
                <a:t>193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</a:t>
              </a:r>
              <a:endParaRPr kumimoji="0" lang="it-IT" sz="2200" b="1" i="1" u="none" strike="noStrike" kern="1200" cap="none" spc="0" normalizeH="0" baseline="-2500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BAB2ABED-ABB2-2EC1-F479-A4B1390360D1}"/>
                </a:ext>
              </a:extLst>
            </p:cNvPr>
            <p:cNvSpPr/>
            <p:nvPr/>
          </p:nvSpPr>
          <p:spPr>
            <a:xfrm>
              <a:off x="7784139" y="2577811"/>
              <a:ext cx="1406035" cy="523091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200" b="1" i="1" dirty="0">
                  <a:solidFill>
                    <a:srgbClr val="1E6EB6"/>
                  </a:solidFill>
                  <a:latin typeface="Calibri" panose="020F0502020204030204"/>
                </a:rPr>
                <a:t>1.485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kg </a:t>
              </a:r>
            </a:p>
          </p:txBody>
        </p:sp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81B081B4-88DA-464B-E374-6B1BD704E015}"/>
                </a:ext>
              </a:extLst>
            </p:cNvPr>
            <p:cNvSpPr/>
            <p:nvPr/>
          </p:nvSpPr>
          <p:spPr>
            <a:xfrm>
              <a:off x="7784139" y="3634871"/>
              <a:ext cx="1406035" cy="523091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9.004 m</a:t>
              </a:r>
              <a:r>
                <a:rPr kumimoji="0" lang="it-IT" sz="22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56BC03AE-7BA5-50DF-9203-58FD61CF8706}"/>
                </a:ext>
              </a:extLst>
            </p:cNvPr>
            <p:cNvSpPr/>
            <p:nvPr/>
          </p:nvSpPr>
          <p:spPr>
            <a:xfrm>
              <a:off x="7784141" y="5687524"/>
              <a:ext cx="1406035" cy="47356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+3%</a:t>
              </a:r>
            </a:p>
          </p:txBody>
        </p: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46B20063-C3F9-5AB3-01D1-D1B72F717A10}"/>
              </a:ext>
            </a:extLst>
          </p:cNvPr>
          <p:cNvGrpSpPr/>
          <p:nvPr/>
        </p:nvGrpSpPr>
        <p:grpSpPr>
          <a:xfrm>
            <a:off x="10052723" y="1568989"/>
            <a:ext cx="1415423" cy="2588973"/>
            <a:chOff x="10052723" y="1568989"/>
            <a:chExt cx="1415423" cy="2588973"/>
          </a:xfrm>
        </p:grpSpPr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6BA87FF1-BF6E-D0CB-A82E-A29AE0353E9A}"/>
                </a:ext>
              </a:extLst>
            </p:cNvPr>
            <p:cNvSpPr/>
            <p:nvPr/>
          </p:nvSpPr>
          <p:spPr>
            <a:xfrm>
              <a:off x="10052723" y="1568989"/>
              <a:ext cx="1406035" cy="47356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200" b="1" i="1" dirty="0">
                  <a:solidFill>
                    <a:srgbClr val="1E6EB6"/>
                  </a:solidFill>
                  <a:latin typeface="Calibri" panose="020F0502020204030204"/>
                </a:rPr>
                <a:t>125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</a:t>
              </a:r>
              <a:endParaRPr kumimoji="0" lang="it-IT" sz="2200" b="1" i="1" u="none" strike="noStrike" kern="1200" cap="none" spc="0" normalizeH="0" baseline="-2500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014E1D4D-CDF9-EC9D-75F0-B66DFE24AF17}"/>
                </a:ext>
              </a:extLst>
            </p:cNvPr>
            <p:cNvSpPr/>
            <p:nvPr/>
          </p:nvSpPr>
          <p:spPr>
            <a:xfrm>
              <a:off x="10062111" y="2577811"/>
              <a:ext cx="1406035" cy="523091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200" b="1" i="1" dirty="0">
                  <a:solidFill>
                    <a:srgbClr val="1E6EB6"/>
                  </a:solidFill>
                  <a:latin typeface="Calibri" panose="020F0502020204030204"/>
                </a:rPr>
                <a:t>1.158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kg </a:t>
              </a:r>
            </a:p>
          </p:txBody>
        </p:sp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id="{D88091D5-8D94-315A-C2F5-C109E7DDB81C}"/>
                </a:ext>
              </a:extLst>
            </p:cNvPr>
            <p:cNvSpPr/>
            <p:nvPr/>
          </p:nvSpPr>
          <p:spPr>
            <a:xfrm>
              <a:off x="10062111" y="3634871"/>
              <a:ext cx="1406035" cy="523091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6.143 m</a:t>
              </a:r>
              <a:r>
                <a:rPr kumimoji="0" lang="it-IT" sz="22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it-IT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1E6EB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98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AEAB2B-264D-E6D2-FD44-75C1240D9941}"/>
              </a:ext>
            </a:extLst>
          </p:cNvPr>
          <p:cNvSpPr txBox="1"/>
          <p:nvPr/>
        </p:nvSpPr>
        <p:spPr>
          <a:xfrm>
            <a:off x="2426855" y="907809"/>
            <a:ext cx="763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000" dirty="0">
                <a:solidFill>
                  <a:srgbClr val="1E6EB6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Che cosa possiamo imparare? 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5FFFEE7-1D43-88DC-4D33-96A4CBE566F2}"/>
              </a:ext>
            </a:extLst>
          </p:cNvPr>
          <p:cNvSpPr/>
          <p:nvPr/>
        </p:nvSpPr>
        <p:spPr>
          <a:xfrm>
            <a:off x="0" y="3500438"/>
            <a:ext cx="12192000" cy="3357562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C7DCFF-D8E5-3A9D-658B-D82FB95F7757}"/>
              </a:ext>
            </a:extLst>
          </p:cNvPr>
          <p:cNvSpPr txBox="1"/>
          <p:nvPr/>
        </p:nvSpPr>
        <p:spPr>
          <a:xfrm>
            <a:off x="1482488" y="4011199"/>
            <a:ext cx="97592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4000" i="1" dirty="0">
                <a:solidFill>
                  <a:srgbClr val="FFFFFF"/>
                </a:solidFill>
                <a:latin typeface="Calibri" panose="020F0502020204030204"/>
              </a:rPr>
              <a:t>Il contesto d’inserimento e la progettazione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4000" i="1" dirty="0">
                <a:solidFill>
                  <a:srgbClr val="FFFFFF"/>
                </a:solidFill>
                <a:latin typeface="Calibri" panose="020F0502020204030204"/>
              </a:rPr>
              <a:t>influiscono sui servizi  ecosistemici generati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4000" i="1" dirty="0">
                <a:solidFill>
                  <a:srgbClr val="FFFFFF"/>
                </a:solidFill>
                <a:latin typeface="Calibri" panose="020F0502020204030204"/>
              </a:rPr>
              <a:t>sia in termini di qualità che di quantità.</a:t>
            </a:r>
            <a:endParaRPr kumimoji="0" lang="it-IT" sz="4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258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AEAB2B-264D-E6D2-FD44-75C1240D9941}"/>
              </a:ext>
            </a:extLst>
          </p:cNvPr>
          <p:cNvSpPr txBox="1"/>
          <p:nvPr/>
        </p:nvSpPr>
        <p:spPr>
          <a:xfrm>
            <a:off x="2426855" y="907809"/>
            <a:ext cx="763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000" dirty="0">
                <a:solidFill>
                  <a:srgbClr val="1E6EB6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Che cosa possiamo imparare? 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5FFFEE7-1D43-88DC-4D33-96A4CBE566F2}"/>
              </a:ext>
            </a:extLst>
          </p:cNvPr>
          <p:cNvSpPr/>
          <p:nvPr/>
        </p:nvSpPr>
        <p:spPr>
          <a:xfrm>
            <a:off x="0" y="3500438"/>
            <a:ext cx="12192000" cy="3357562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C7DCFF-D8E5-3A9D-658B-D82FB95F7757}"/>
              </a:ext>
            </a:extLst>
          </p:cNvPr>
          <p:cNvSpPr txBox="1"/>
          <p:nvPr/>
        </p:nvSpPr>
        <p:spPr>
          <a:xfrm>
            <a:off x="1202791" y="4253139"/>
            <a:ext cx="10081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4000" i="1" dirty="0">
                <a:solidFill>
                  <a:srgbClr val="FFFFFF"/>
                </a:solidFill>
                <a:latin typeface="Calibri" panose="020F0502020204030204"/>
              </a:rPr>
              <a:t>Per valutare correttamente i servizi generati da un’area verde serve una valutazione su misura.</a:t>
            </a:r>
          </a:p>
        </p:txBody>
      </p:sp>
    </p:spTree>
    <p:extLst>
      <p:ext uri="{BB962C8B-B14F-4D97-AF65-F5344CB8AC3E}">
        <p14:creationId xmlns:p14="http://schemas.microsoft.com/office/powerpoint/2010/main" val="470774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9F2835F-7A4D-C34B-A241-D1AF6329925C}"/>
              </a:ext>
            </a:extLst>
          </p:cNvPr>
          <p:cNvSpPr/>
          <p:nvPr/>
        </p:nvSpPr>
        <p:spPr>
          <a:xfrm>
            <a:off x="2351711" y="2222046"/>
            <a:ext cx="7749612" cy="2413908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chemeClr val="bg1"/>
                </a:solidFill>
                <a:latin typeface="PT Serif" panose="020A0603040505020204" pitchFamily="18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24101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D1EC49-BA9C-49ED-3710-C3D5CA2D1F65}"/>
              </a:ext>
            </a:extLst>
          </p:cNvPr>
          <p:cNvSpPr txBox="1"/>
          <p:nvPr/>
        </p:nvSpPr>
        <p:spPr>
          <a:xfrm>
            <a:off x="1899640" y="404133"/>
            <a:ext cx="839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Costo</a:t>
            </a:r>
            <a:r>
              <a:rPr lang="it-IT" sz="6000" dirty="0">
                <a:solidFill>
                  <a:prstClr val="white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 o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Investimento?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A99A0B-A223-51D3-0594-EDCB31B07DC4}"/>
              </a:ext>
            </a:extLst>
          </p:cNvPr>
          <p:cNvSpPr txBox="1"/>
          <p:nvPr/>
        </p:nvSpPr>
        <p:spPr>
          <a:xfrm>
            <a:off x="849336" y="2945548"/>
            <a:ext cx="23372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i="1" dirty="0">
                <a:solidFill>
                  <a:prstClr val="white"/>
                </a:solidFill>
                <a:latin typeface="Calibri Light" panose="020F0302020204030204"/>
              </a:rPr>
              <a:t>I benefici non sono valutati economicamente.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ED0AAB-B7B0-51DC-E994-6325DC94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278" y="2765906"/>
            <a:ext cx="4266822" cy="368796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34ED76-A884-9B9C-46C6-9AD06E479B70}"/>
              </a:ext>
            </a:extLst>
          </p:cNvPr>
          <p:cNvSpPr txBox="1"/>
          <p:nvPr/>
        </p:nvSpPr>
        <p:spPr>
          <a:xfrm>
            <a:off x="8537329" y="4822192"/>
            <a:ext cx="2800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Quindi la bilancia pende sempre dal lato dei costi.</a:t>
            </a:r>
          </a:p>
        </p:txBody>
      </p:sp>
    </p:spTree>
    <p:extLst>
      <p:ext uri="{BB962C8B-B14F-4D97-AF65-F5344CB8AC3E}">
        <p14:creationId xmlns:p14="http://schemas.microsoft.com/office/powerpoint/2010/main" val="222310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7D8478-9146-2C6E-7824-C4FAEAB7F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822" y="2781867"/>
            <a:ext cx="4248356" cy="367200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A99A0B-A223-51D3-0594-EDCB31B07DC4}"/>
              </a:ext>
            </a:extLst>
          </p:cNvPr>
          <p:cNvSpPr txBox="1"/>
          <p:nvPr/>
        </p:nvSpPr>
        <p:spPr>
          <a:xfrm>
            <a:off x="8736015" y="4708977"/>
            <a:ext cx="2846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i="1" dirty="0">
                <a:solidFill>
                  <a:prstClr val="white"/>
                </a:solidFill>
                <a:latin typeface="Calibri Light" panose="020F0302020204030204"/>
              </a:rPr>
              <a:t>In questo modo valutare la bontà dell’investimento</a:t>
            </a:r>
            <a:endParaRPr kumimoji="0" lang="it-IT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4C67B8-BB96-975B-FD75-9C3655590CFA}"/>
              </a:ext>
            </a:extLst>
          </p:cNvPr>
          <p:cNvSpPr txBox="1"/>
          <p:nvPr/>
        </p:nvSpPr>
        <p:spPr>
          <a:xfrm>
            <a:off x="577749" y="2945216"/>
            <a:ext cx="32885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Serve uno strumento in grado di misurare i benefici per confrontarli con i costi.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D4BA02-E7F7-F46D-92EA-92CFF12DA778}"/>
              </a:ext>
            </a:extLst>
          </p:cNvPr>
          <p:cNvSpPr txBox="1"/>
          <p:nvPr/>
        </p:nvSpPr>
        <p:spPr>
          <a:xfrm>
            <a:off x="1899640" y="404133"/>
            <a:ext cx="839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Costo</a:t>
            </a:r>
            <a:r>
              <a:rPr lang="it-IT" sz="6000" dirty="0">
                <a:solidFill>
                  <a:prstClr val="white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 o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Investimento?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D1EC49-BA9C-49ED-3710-C3D5CA2D1F65}"/>
              </a:ext>
            </a:extLst>
          </p:cNvPr>
          <p:cNvSpPr txBox="1"/>
          <p:nvPr/>
        </p:nvSpPr>
        <p:spPr>
          <a:xfrm>
            <a:off x="2687782" y="2348682"/>
            <a:ext cx="7027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Servizi Ecosistemici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01380B-BFD4-1B30-24F6-F370D0103D84}"/>
              </a:ext>
            </a:extLst>
          </p:cNvPr>
          <p:cNvSpPr txBox="1"/>
          <p:nvPr/>
        </p:nvSpPr>
        <p:spPr>
          <a:xfrm>
            <a:off x="2476992" y="3781257"/>
            <a:ext cx="7238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Sono i benefici che le persone traggono dagli ecosistemi.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 possono misurare.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 essi dipende l’esistenza di ogni individuo sulla Terra.</a:t>
            </a:r>
          </a:p>
        </p:txBody>
      </p:sp>
    </p:spTree>
    <p:extLst>
      <p:ext uri="{BB962C8B-B14F-4D97-AF65-F5344CB8AC3E}">
        <p14:creationId xmlns:p14="http://schemas.microsoft.com/office/powerpoint/2010/main" val="297043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D1EC49-BA9C-49ED-3710-C3D5CA2D1F65}"/>
              </a:ext>
            </a:extLst>
          </p:cNvPr>
          <p:cNvSpPr txBox="1"/>
          <p:nvPr/>
        </p:nvSpPr>
        <p:spPr>
          <a:xfrm>
            <a:off x="2318326" y="1129480"/>
            <a:ext cx="755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di Approvvigionamento</a:t>
            </a: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01380B-BFD4-1B30-24F6-F370D0103D84}"/>
              </a:ext>
            </a:extLst>
          </p:cNvPr>
          <p:cNvSpPr txBox="1"/>
          <p:nvPr/>
        </p:nvSpPr>
        <p:spPr>
          <a:xfrm>
            <a:off x="2526144" y="2341663"/>
            <a:ext cx="7139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Fornitura di: beni alimentari, non alimentari ed energetici.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ADFDC4-F7B8-AC96-8C47-80B66AD31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429000"/>
            <a:ext cx="12192000" cy="41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D1EC49-BA9C-49ED-3710-C3D5CA2D1F65}"/>
              </a:ext>
            </a:extLst>
          </p:cNvPr>
          <p:cNvSpPr txBox="1"/>
          <p:nvPr/>
        </p:nvSpPr>
        <p:spPr>
          <a:xfrm>
            <a:off x="3699164" y="1095061"/>
            <a:ext cx="479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di Regolazione</a:t>
            </a: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01380B-BFD4-1B30-24F6-F370D0103D84}"/>
              </a:ext>
            </a:extLst>
          </p:cNvPr>
          <p:cNvSpPr txBox="1"/>
          <p:nvPr/>
        </p:nvSpPr>
        <p:spPr>
          <a:xfrm>
            <a:off x="1560946" y="2272636"/>
            <a:ext cx="924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Capacità di assorbire l’inquinamento e di regolare le condizioni fisiche, chimiche, biologiche apportando benefici alle persone.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702E89-11B6-C5D8-DA2F-7B0326AC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2048"/>
            <a:ext cx="12192000" cy="3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2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D1EC49-BA9C-49ED-3710-C3D5CA2D1F65}"/>
              </a:ext>
            </a:extLst>
          </p:cNvPr>
          <p:cNvSpPr txBox="1"/>
          <p:nvPr/>
        </p:nvSpPr>
        <p:spPr>
          <a:xfrm>
            <a:off x="4585854" y="845679"/>
            <a:ext cx="302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Culturali</a:t>
            </a:r>
            <a:endParaRPr kumimoji="0" lang="it-IT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01380B-BFD4-1B30-24F6-F370D0103D84}"/>
              </a:ext>
            </a:extLst>
          </p:cNvPr>
          <p:cNvSpPr txBox="1"/>
          <p:nvPr/>
        </p:nvSpPr>
        <p:spPr>
          <a:xfrm>
            <a:off x="2987962" y="2097145"/>
            <a:ext cx="6488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Benefici non materiali generati grazie ad interazione diretta o indiretta delle persone con l’ecosistema.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EB16D-A770-F197-CFF4-DE0807695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29000"/>
            <a:ext cx="12192000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6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6CF28A-4239-969F-35B2-7D15190F82BD}"/>
              </a:ext>
            </a:extLst>
          </p:cNvPr>
          <p:cNvSpPr txBox="1"/>
          <p:nvPr/>
        </p:nvSpPr>
        <p:spPr>
          <a:xfrm>
            <a:off x="2399968" y="963227"/>
            <a:ext cx="7633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000" dirty="0">
                <a:solidFill>
                  <a:prstClr val="white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Obiettivi dello studio 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81011E-35E9-3833-6148-6B351231FE52}"/>
              </a:ext>
            </a:extLst>
          </p:cNvPr>
          <p:cNvSpPr txBox="1"/>
          <p:nvPr/>
        </p:nvSpPr>
        <p:spPr>
          <a:xfrm>
            <a:off x="1497937" y="2792966"/>
            <a:ext cx="94379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Quantificare i Servizi </a:t>
            </a:r>
            <a:r>
              <a:rPr kumimoji="0" lang="it-IT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Ec</a:t>
            </a:r>
            <a:r>
              <a:rPr lang="it-IT" sz="2400" b="1" i="1" dirty="0" err="1">
                <a:solidFill>
                  <a:prstClr val="white"/>
                </a:solidFill>
                <a:latin typeface="Calibri Light" panose="020F0302020204030204"/>
              </a:rPr>
              <a:t>osistemici</a:t>
            </a:r>
            <a:r>
              <a:rPr lang="it-IT" sz="2400" b="1" i="1" dirty="0">
                <a:solidFill>
                  <a:prstClr val="white"/>
                </a:solidFill>
                <a:latin typeface="Calibri Light" panose="020F0302020204030204"/>
              </a:rPr>
              <a:t> generati da 3 interventi di forestazione urbana ad opera del </a:t>
            </a:r>
            <a:r>
              <a:rPr lang="it-IT" sz="2400" i="1" dirty="0">
                <a:solidFill>
                  <a:schemeClr val="bg1"/>
                </a:solidFill>
                <a:effectLst/>
              </a:rPr>
              <a:t>Consorzio Forestale KilometroVerdeParma</a:t>
            </a:r>
            <a:endParaRPr lang="it-IT" sz="2400" i="1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it-IT" sz="2400" b="1" i="1" dirty="0">
              <a:solidFill>
                <a:prstClr val="white"/>
              </a:solidFill>
              <a:latin typeface="Calibri Light" panose="020F0302020204030204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it-IT" sz="2400" b="1" i="1" dirty="0">
                <a:solidFill>
                  <a:prstClr val="white"/>
                </a:solidFill>
                <a:latin typeface="Calibri Light" panose="020F0302020204030204"/>
              </a:rPr>
              <a:t>Confrontarli con i costi in un’Analisi Costi Benefici Sociale.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it-IT" sz="2400" b="1" i="1" dirty="0">
              <a:solidFill>
                <a:prstClr val="white"/>
              </a:solidFill>
              <a:latin typeface="Calibri Light" panose="020F0302020204030204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it-IT" sz="2400" b="1" i="1" dirty="0">
                <a:solidFill>
                  <a:prstClr val="white"/>
                </a:solidFill>
                <a:latin typeface="Calibri Light" panose="020F0302020204030204"/>
              </a:rPr>
              <a:t>Trarre indicazioni per migliorare l’efficacia e l’efficienza di questi interventi.</a:t>
            </a:r>
          </a:p>
        </p:txBody>
      </p:sp>
    </p:spTree>
    <p:extLst>
      <p:ext uri="{BB962C8B-B14F-4D97-AF65-F5344CB8AC3E}">
        <p14:creationId xmlns:p14="http://schemas.microsoft.com/office/powerpoint/2010/main" val="497141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624e35-9c3e-4886-ab07-e3d682b52c9f">
      <Terms xmlns="http://schemas.microsoft.com/office/infopath/2007/PartnerControls"/>
    </lcf76f155ced4ddcb4097134ff3c332f>
    <TaxCatchAll xmlns="b03b1657-1494-487b-8c5b-c1e55e17b6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8F8595DDBC58D47913BACA8FA793EEA" ma:contentTypeVersion="9" ma:contentTypeDescription="Creare un nuovo documento." ma:contentTypeScope="" ma:versionID="fce914942f80233b9c337124dbadcf7e">
  <xsd:schema xmlns:xsd="http://www.w3.org/2001/XMLSchema" xmlns:xs="http://www.w3.org/2001/XMLSchema" xmlns:p="http://schemas.microsoft.com/office/2006/metadata/properties" xmlns:ns2="44624e35-9c3e-4886-ab07-e3d682b52c9f" xmlns:ns3="b03b1657-1494-487b-8c5b-c1e55e17b67e" targetNamespace="http://schemas.microsoft.com/office/2006/metadata/properties" ma:root="true" ma:fieldsID="d3bf92a6359ec294cbb8dacbaf56c415" ns2:_="" ns3:_="">
    <xsd:import namespace="44624e35-9c3e-4886-ab07-e3d682b52c9f"/>
    <xsd:import namespace="b03b1657-1494-487b-8c5b-c1e55e17b6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24e35-9c3e-4886-ab07-e3d682b52c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38384369-2bc2-4ad6-8f27-6095124758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b1657-1494-487b-8c5b-c1e55e17b67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abf132-82bf-4490-ac53-c451c3af5cc6}" ma:internalName="TaxCatchAll" ma:showField="CatchAllData" ma:web="b03b1657-1494-487b-8c5b-c1e55e17b6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7FD43F-637B-4EBD-8146-4BDF71AC67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BC5071-3534-4892-A634-709B7DF79BAA}">
  <ds:schemaRefs>
    <ds:schemaRef ds:uri="http://schemas.microsoft.com/office/2006/metadata/properties"/>
    <ds:schemaRef ds:uri="http://schemas.microsoft.com/office/infopath/2007/PartnerControls"/>
    <ds:schemaRef ds:uri="44624e35-9c3e-4886-ab07-e3d682b52c9f"/>
    <ds:schemaRef ds:uri="b03b1657-1494-487b-8c5b-c1e55e17b67e"/>
  </ds:schemaRefs>
</ds:datastoreItem>
</file>

<file path=customXml/itemProps3.xml><?xml version="1.0" encoding="utf-8"?>
<ds:datastoreItem xmlns:ds="http://schemas.openxmlformats.org/officeDocument/2006/customXml" ds:itemID="{326B62AF-12A5-4A36-B7C1-3F97CB6E60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24e35-9c3e-4886-ab07-e3d682b52c9f"/>
    <ds:schemaRef ds:uri="b03b1657-1494-487b-8c5b-c1e55e17b6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827</Words>
  <Application>Microsoft Office PowerPoint</Application>
  <PresentationFormat>Widescreen</PresentationFormat>
  <Paragraphs>138</Paragraphs>
  <Slides>27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Avenir Next LT Pro</vt:lpstr>
      <vt:lpstr>Calibri</vt:lpstr>
      <vt:lpstr>Calibri Light</vt:lpstr>
      <vt:lpstr>PT Serif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Beatrice Reggiani - Vsafe s.r.l.</dc:creator>
  <cp:lastModifiedBy>Beatrice Reggiani - Vsafe s.r.l.</cp:lastModifiedBy>
  <cp:revision>3</cp:revision>
  <dcterms:created xsi:type="dcterms:W3CDTF">2023-10-16T09:46:48Z</dcterms:created>
  <dcterms:modified xsi:type="dcterms:W3CDTF">2023-11-17T16:22:28Z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0x01010078F8595DDBC58D47913BACA8FA793EEA</vt:lpwstr>
  </property>
  <property fmtid="{D5CDD505-2E9C-101B-9397-08002B2CF9AE}" pid="3" name="MediaServiceImageTags">
    <vt:lpwstr/>
  </property>
</Properties>
</file>